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38.jpg" ContentType="image/png"/>
  <Override PartName="/ppt/media/image39.jpg" ContentType="image/png"/>
  <Override PartName="/ppt/media/image40.jpg" ContentType="image/png"/>
  <Override PartName="/ppt/media/image41.jpg" ContentType="image/png"/>
  <Override PartName="/ppt/media/image43.jpg" ContentType="image/png"/>
  <Override PartName="/ppt/media/image44.JPG" ContentType="image/png"/>
  <Override PartName="/ppt/media/image47.jpg" ContentType="image/png"/>
  <Override PartName="/ppt/media/image50.jpg" ContentType="image/png"/>
  <Override PartName="/ppt/media/image5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38" r:id="rId13"/>
    <p:sldId id="339" r:id="rId14"/>
    <p:sldId id="341" r:id="rId15"/>
    <p:sldId id="320" r:id="rId16"/>
    <p:sldId id="343" r:id="rId17"/>
    <p:sldId id="344" r:id="rId18"/>
    <p:sldId id="345" r:id="rId19"/>
    <p:sldId id="326" r:id="rId20"/>
    <p:sldId id="334" r:id="rId21"/>
    <p:sldId id="335" r:id="rId22"/>
    <p:sldId id="312" r:id="rId23"/>
    <p:sldId id="313" r:id="rId24"/>
    <p:sldId id="295" r:id="rId25"/>
    <p:sldId id="288" r:id="rId26"/>
    <p:sldId id="296" r:id="rId27"/>
    <p:sldId id="321" r:id="rId28"/>
    <p:sldId id="315" r:id="rId29"/>
    <p:sldId id="306" r:id="rId30"/>
    <p:sldId id="328" r:id="rId31"/>
    <p:sldId id="316" r:id="rId32"/>
    <p:sldId id="317" r:id="rId33"/>
    <p:sldId id="329" r:id="rId34"/>
    <p:sldId id="330" r:id="rId35"/>
    <p:sldId id="310" r:id="rId36"/>
    <p:sldId id="311" r:id="rId37"/>
    <p:sldId id="280" r:id="rId38"/>
    <p:sldId id="264" r:id="rId39"/>
    <p:sldId id="290" r:id="rId40"/>
    <p:sldId id="276" r:id="rId41"/>
    <p:sldId id="297" r:id="rId42"/>
    <p:sldId id="298" r:id="rId43"/>
    <p:sldId id="299" r:id="rId44"/>
    <p:sldId id="292" r:id="rId45"/>
    <p:sldId id="300" r:id="rId46"/>
    <p:sldId id="302" r:id="rId47"/>
    <p:sldId id="303" r:id="rId48"/>
    <p:sldId id="304" r:id="rId49"/>
    <p:sldId id="307" r:id="rId50"/>
    <p:sldId id="308" r:id="rId51"/>
    <p:sldId id="284" r:id="rId52"/>
    <p:sldId id="257" r:id="rId53"/>
    <p:sldId id="259" r:id="rId54"/>
    <p:sldId id="289" r:id="rId55"/>
    <p:sldId id="283" r:id="rId56"/>
    <p:sldId id="285" r:id="rId57"/>
    <p:sldId id="293" r:id="rId58"/>
    <p:sldId id="294" r:id="rId59"/>
    <p:sldId id="260" r:id="rId60"/>
    <p:sldId id="287" r:id="rId61"/>
    <p:sldId id="263" r:id="rId62"/>
    <p:sldId id="286" r:id="rId63"/>
    <p:sldId id="281" r:id="rId64"/>
    <p:sldId id="282" r:id="rId65"/>
    <p:sldId id="277" r:id="rId66"/>
    <p:sldId id="274" r:id="rId67"/>
    <p:sldId id="275" r:id="rId68"/>
    <p:sldId id="272" r:id="rId69"/>
    <p:sldId id="273" r:id="rId70"/>
    <p:sldId id="266" r:id="rId71"/>
    <p:sldId id="271" r:id="rId72"/>
    <p:sldId id="270" r:id="rId73"/>
    <p:sldId id="268" r:id="rId74"/>
    <p:sldId id="265" r:id="rId75"/>
  </p:sldIdLst>
  <p:sldSz cx="9144000" cy="6858000" type="screen4x3"/>
  <p:notesSz cx="6858000" cy="9144000"/>
  <p:embeddedFontLst>
    <p:embeddedFont>
      <p:font typeface="Roboto" panose="020B0604020202020204" charset="0"/>
      <p:regular r:id="rId76"/>
      <p:bold r:id="rId77"/>
      <p:italic r:id="rId78"/>
      <p:boldItalic r:id="rId79"/>
    </p:embeddedFont>
    <p:embeddedFont>
      <p:font typeface="Roboto Condensed Light" panose="020B0604020202020204" charset="0"/>
      <p:regular r:id="rId80"/>
      <p:italic r:id="rId8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1892" autoAdjust="0"/>
  </p:normalViewPr>
  <p:slideViewPr>
    <p:cSldViewPr snapToGrid="0" snapToObjects="1">
      <p:cViewPr varScale="1">
        <p:scale>
          <a:sx n="79" d="100"/>
          <a:sy n="79" d="100"/>
        </p:scale>
        <p:origin x="1622" y="6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4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5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ld\Documents\GitHub\GT-BITNG\Projects\PNW\Electrical\Pressure_Sensor-Calibration_Data\Sensor_1-C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Sensor Calibration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Force!$B$1</c:f>
              <c:strCache>
                <c:ptCount val="1"/>
                <c:pt idx="0">
                  <c:v>Trial #3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Force!$B$445:$B$1022</c:f>
              <c:numCache>
                <c:formatCode>General</c:formatCode>
                <c:ptCount val="578"/>
                <c:pt idx="0">
                  <c:v>0.01</c:v>
                </c:pt>
                <c:pt idx="1">
                  <c:v>1.4999999999999999E-2</c:v>
                </c:pt>
                <c:pt idx="2">
                  <c:v>0.01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2.5000000000000001E-2</c:v>
                </c:pt>
                <c:pt idx="7">
                  <c:v>0.03</c:v>
                </c:pt>
                <c:pt idx="8">
                  <c:v>2.5000000000000001E-2</c:v>
                </c:pt>
                <c:pt idx="9">
                  <c:v>3.5000000000000003E-2</c:v>
                </c:pt>
                <c:pt idx="10">
                  <c:v>0.03</c:v>
                </c:pt>
                <c:pt idx="11">
                  <c:v>0.04</c:v>
                </c:pt>
                <c:pt idx="12">
                  <c:v>4.4999999999999998E-2</c:v>
                </c:pt>
                <c:pt idx="13">
                  <c:v>4.4999999999999998E-2</c:v>
                </c:pt>
                <c:pt idx="14">
                  <c:v>0.05</c:v>
                </c:pt>
                <c:pt idx="15">
                  <c:v>5.5E-2</c:v>
                </c:pt>
                <c:pt idx="16">
                  <c:v>5.5E-2</c:v>
                </c:pt>
                <c:pt idx="17">
                  <c:v>0.06</c:v>
                </c:pt>
                <c:pt idx="18">
                  <c:v>0.06</c:v>
                </c:pt>
                <c:pt idx="19">
                  <c:v>7.0000000000000007E-2</c:v>
                </c:pt>
                <c:pt idx="20">
                  <c:v>7.0000000000000007E-2</c:v>
                </c:pt>
                <c:pt idx="21">
                  <c:v>0.08</c:v>
                </c:pt>
                <c:pt idx="22">
                  <c:v>0.08</c:v>
                </c:pt>
                <c:pt idx="23">
                  <c:v>8.5000000000000006E-2</c:v>
                </c:pt>
                <c:pt idx="24">
                  <c:v>0.09</c:v>
                </c:pt>
                <c:pt idx="25">
                  <c:v>0.1</c:v>
                </c:pt>
                <c:pt idx="26">
                  <c:v>0.1</c:v>
                </c:pt>
                <c:pt idx="27">
                  <c:v>0.105</c:v>
                </c:pt>
                <c:pt idx="28">
                  <c:v>0.11</c:v>
                </c:pt>
                <c:pt idx="29">
                  <c:v>0.12</c:v>
                </c:pt>
                <c:pt idx="30">
                  <c:v>0.12</c:v>
                </c:pt>
                <c:pt idx="31">
                  <c:v>0.13</c:v>
                </c:pt>
                <c:pt idx="32">
                  <c:v>0.13500000000000001</c:v>
                </c:pt>
                <c:pt idx="33">
                  <c:v>0.15</c:v>
                </c:pt>
                <c:pt idx="34">
                  <c:v>0.155</c:v>
                </c:pt>
                <c:pt idx="35">
                  <c:v>0.16500000000000001</c:v>
                </c:pt>
                <c:pt idx="36">
                  <c:v>0.17</c:v>
                </c:pt>
                <c:pt idx="37">
                  <c:v>0.18</c:v>
                </c:pt>
                <c:pt idx="38">
                  <c:v>0.18</c:v>
                </c:pt>
                <c:pt idx="39">
                  <c:v>0.19</c:v>
                </c:pt>
                <c:pt idx="40">
                  <c:v>0.19</c:v>
                </c:pt>
                <c:pt idx="41">
                  <c:v>0.21</c:v>
                </c:pt>
                <c:pt idx="42">
                  <c:v>0.21</c:v>
                </c:pt>
                <c:pt idx="43">
                  <c:v>0.22500000000000001</c:v>
                </c:pt>
                <c:pt idx="44">
                  <c:v>0.22500000000000001</c:v>
                </c:pt>
                <c:pt idx="45">
                  <c:v>0.24</c:v>
                </c:pt>
                <c:pt idx="46">
                  <c:v>0.24</c:v>
                </c:pt>
                <c:pt idx="47">
                  <c:v>0.26500000000000001</c:v>
                </c:pt>
                <c:pt idx="48">
                  <c:v>0.26500000000000001</c:v>
                </c:pt>
                <c:pt idx="49">
                  <c:v>0.28499999999999998</c:v>
                </c:pt>
                <c:pt idx="50">
                  <c:v>0.28999999999999998</c:v>
                </c:pt>
                <c:pt idx="51">
                  <c:v>0.31</c:v>
                </c:pt>
                <c:pt idx="52">
                  <c:v>0.31</c:v>
                </c:pt>
                <c:pt idx="53">
                  <c:v>0.33</c:v>
                </c:pt>
                <c:pt idx="54">
                  <c:v>0.33500000000000002</c:v>
                </c:pt>
                <c:pt idx="55">
                  <c:v>0.35499999999999998</c:v>
                </c:pt>
                <c:pt idx="56">
                  <c:v>0.36</c:v>
                </c:pt>
                <c:pt idx="57">
                  <c:v>0.38500000000000001</c:v>
                </c:pt>
                <c:pt idx="58">
                  <c:v>0.39</c:v>
                </c:pt>
                <c:pt idx="59">
                  <c:v>0.41</c:v>
                </c:pt>
                <c:pt idx="60">
                  <c:v>0.41</c:v>
                </c:pt>
                <c:pt idx="61">
                  <c:v>0.44</c:v>
                </c:pt>
                <c:pt idx="62">
                  <c:v>0.44500000000000001</c:v>
                </c:pt>
                <c:pt idx="63">
                  <c:v>0.48</c:v>
                </c:pt>
                <c:pt idx="64">
                  <c:v>0.48</c:v>
                </c:pt>
                <c:pt idx="65">
                  <c:v>0.51500000000000001</c:v>
                </c:pt>
                <c:pt idx="66">
                  <c:v>0.52500000000000002</c:v>
                </c:pt>
                <c:pt idx="67">
                  <c:v>0.55500000000000005</c:v>
                </c:pt>
                <c:pt idx="68">
                  <c:v>0.56000000000000005</c:v>
                </c:pt>
                <c:pt idx="69">
                  <c:v>0.58499999999999996</c:v>
                </c:pt>
                <c:pt idx="70">
                  <c:v>0.59</c:v>
                </c:pt>
                <c:pt idx="71">
                  <c:v>0.625</c:v>
                </c:pt>
                <c:pt idx="72">
                  <c:v>0.63</c:v>
                </c:pt>
                <c:pt idx="73">
                  <c:v>0.67500000000000004</c:v>
                </c:pt>
                <c:pt idx="74">
                  <c:v>0.68500000000000005</c:v>
                </c:pt>
                <c:pt idx="75">
                  <c:v>0.73</c:v>
                </c:pt>
                <c:pt idx="76">
                  <c:v>0.74</c:v>
                </c:pt>
                <c:pt idx="77">
                  <c:v>0.78500000000000003</c:v>
                </c:pt>
                <c:pt idx="78">
                  <c:v>0.79</c:v>
                </c:pt>
                <c:pt idx="79">
                  <c:v>0.84</c:v>
                </c:pt>
                <c:pt idx="80">
                  <c:v>0.84499999999999997</c:v>
                </c:pt>
                <c:pt idx="81">
                  <c:v>0.88</c:v>
                </c:pt>
                <c:pt idx="82">
                  <c:v>0.88500000000000001</c:v>
                </c:pt>
                <c:pt idx="83">
                  <c:v>0.92500000000000004</c:v>
                </c:pt>
                <c:pt idx="84">
                  <c:v>0.94</c:v>
                </c:pt>
                <c:pt idx="85">
                  <c:v>0.99</c:v>
                </c:pt>
                <c:pt idx="86">
                  <c:v>1</c:v>
                </c:pt>
                <c:pt idx="87">
                  <c:v>1.05</c:v>
                </c:pt>
                <c:pt idx="88">
                  <c:v>1.06</c:v>
                </c:pt>
                <c:pt idx="89">
                  <c:v>1.105</c:v>
                </c:pt>
                <c:pt idx="90">
                  <c:v>1.1200000000000001</c:v>
                </c:pt>
                <c:pt idx="91">
                  <c:v>1.155</c:v>
                </c:pt>
                <c:pt idx="92">
                  <c:v>1.1599999999999999</c:v>
                </c:pt>
                <c:pt idx="93">
                  <c:v>1.2150000000000001</c:v>
                </c:pt>
                <c:pt idx="94">
                  <c:v>1.22</c:v>
                </c:pt>
                <c:pt idx="95">
                  <c:v>1.26</c:v>
                </c:pt>
                <c:pt idx="96">
                  <c:v>1.2749999999999999</c:v>
                </c:pt>
                <c:pt idx="97">
                  <c:v>1.33</c:v>
                </c:pt>
                <c:pt idx="98">
                  <c:v>1.34</c:v>
                </c:pt>
                <c:pt idx="99">
                  <c:v>1.405</c:v>
                </c:pt>
                <c:pt idx="100">
                  <c:v>1.415</c:v>
                </c:pt>
                <c:pt idx="101">
                  <c:v>1.4950000000000001</c:v>
                </c:pt>
                <c:pt idx="102">
                  <c:v>1.51</c:v>
                </c:pt>
                <c:pt idx="103">
                  <c:v>1.58</c:v>
                </c:pt>
                <c:pt idx="104">
                  <c:v>1.595</c:v>
                </c:pt>
                <c:pt idx="105">
                  <c:v>1.67</c:v>
                </c:pt>
                <c:pt idx="106">
                  <c:v>1.675</c:v>
                </c:pt>
                <c:pt idx="107">
                  <c:v>1.7350000000000001</c:v>
                </c:pt>
                <c:pt idx="108">
                  <c:v>1.7450000000000001</c:v>
                </c:pt>
                <c:pt idx="109">
                  <c:v>1.7949999999999999</c:v>
                </c:pt>
                <c:pt idx="110">
                  <c:v>1.81</c:v>
                </c:pt>
                <c:pt idx="111">
                  <c:v>1.88</c:v>
                </c:pt>
                <c:pt idx="112">
                  <c:v>1.885</c:v>
                </c:pt>
                <c:pt idx="113">
                  <c:v>1.9550000000000001</c:v>
                </c:pt>
                <c:pt idx="114">
                  <c:v>1.9650000000000001</c:v>
                </c:pt>
                <c:pt idx="115">
                  <c:v>2.04</c:v>
                </c:pt>
                <c:pt idx="116">
                  <c:v>2.0550000000000002</c:v>
                </c:pt>
                <c:pt idx="117">
                  <c:v>2.145</c:v>
                </c:pt>
                <c:pt idx="118">
                  <c:v>2.1549999999999998</c:v>
                </c:pt>
                <c:pt idx="119">
                  <c:v>2.2450000000000001</c:v>
                </c:pt>
                <c:pt idx="120">
                  <c:v>2.2549999999999999</c:v>
                </c:pt>
                <c:pt idx="121">
                  <c:v>2.3199999999999998</c:v>
                </c:pt>
                <c:pt idx="122">
                  <c:v>2.335</c:v>
                </c:pt>
                <c:pt idx="123">
                  <c:v>2.41</c:v>
                </c:pt>
                <c:pt idx="124">
                  <c:v>2.4300000000000002</c:v>
                </c:pt>
                <c:pt idx="125">
                  <c:v>2.4950000000000001</c:v>
                </c:pt>
                <c:pt idx="126">
                  <c:v>2.5049999999999999</c:v>
                </c:pt>
                <c:pt idx="127">
                  <c:v>2.58</c:v>
                </c:pt>
                <c:pt idx="128">
                  <c:v>2.6</c:v>
                </c:pt>
                <c:pt idx="129">
                  <c:v>2.6949999999999998</c:v>
                </c:pt>
                <c:pt idx="130">
                  <c:v>2.7149999999999999</c:v>
                </c:pt>
                <c:pt idx="131">
                  <c:v>2.8149999999999999</c:v>
                </c:pt>
                <c:pt idx="132">
                  <c:v>2.83</c:v>
                </c:pt>
                <c:pt idx="133">
                  <c:v>2.91</c:v>
                </c:pt>
                <c:pt idx="134">
                  <c:v>2.9249999999999998</c:v>
                </c:pt>
                <c:pt idx="135">
                  <c:v>3</c:v>
                </c:pt>
                <c:pt idx="136">
                  <c:v>3.0249999999999999</c:v>
                </c:pt>
                <c:pt idx="137">
                  <c:v>3.1349999999999998</c:v>
                </c:pt>
                <c:pt idx="138">
                  <c:v>3.1549999999999998</c:v>
                </c:pt>
                <c:pt idx="139">
                  <c:v>3.2549999999999999</c:v>
                </c:pt>
                <c:pt idx="140">
                  <c:v>3.2650000000000001</c:v>
                </c:pt>
                <c:pt idx="141">
                  <c:v>3.3650000000000002</c:v>
                </c:pt>
                <c:pt idx="142">
                  <c:v>3.38</c:v>
                </c:pt>
                <c:pt idx="143">
                  <c:v>3.46</c:v>
                </c:pt>
                <c:pt idx="144">
                  <c:v>3.4750000000000001</c:v>
                </c:pt>
                <c:pt idx="145">
                  <c:v>3.6</c:v>
                </c:pt>
                <c:pt idx="146">
                  <c:v>3.6150000000000002</c:v>
                </c:pt>
                <c:pt idx="147">
                  <c:v>3.72</c:v>
                </c:pt>
                <c:pt idx="148">
                  <c:v>3.7450000000000001</c:v>
                </c:pt>
                <c:pt idx="149">
                  <c:v>3.85</c:v>
                </c:pt>
                <c:pt idx="150">
                  <c:v>3.87</c:v>
                </c:pt>
                <c:pt idx="151">
                  <c:v>3.9849999999999999</c:v>
                </c:pt>
                <c:pt idx="152">
                  <c:v>4</c:v>
                </c:pt>
                <c:pt idx="153">
                  <c:v>4.085</c:v>
                </c:pt>
                <c:pt idx="154">
                  <c:v>4.0999999999999996</c:v>
                </c:pt>
                <c:pt idx="155">
                  <c:v>4.2249999999999996</c:v>
                </c:pt>
                <c:pt idx="156">
                  <c:v>4.24</c:v>
                </c:pt>
                <c:pt idx="157">
                  <c:v>4.3250000000000002</c:v>
                </c:pt>
                <c:pt idx="158">
                  <c:v>4.3449999999999998</c:v>
                </c:pt>
                <c:pt idx="159">
                  <c:v>4.49</c:v>
                </c:pt>
                <c:pt idx="160">
                  <c:v>4.5049999999999999</c:v>
                </c:pt>
                <c:pt idx="161">
                  <c:v>4.665</c:v>
                </c:pt>
                <c:pt idx="162">
                  <c:v>4.68</c:v>
                </c:pt>
                <c:pt idx="163">
                  <c:v>4.79</c:v>
                </c:pt>
                <c:pt idx="164">
                  <c:v>4.8099999999999996</c:v>
                </c:pt>
                <c:pt idx="165">
                  <c:v>4.93</c:v>
                </c:pt>
                <c:pt idx="166">
                  <c:v>4.95</c:v>
                </c:pt>
                <c:pt idx="167">
                  <c:v>5.07</c:v>
                </c:pt>
                <c:pt idx="168">
                  <c:v>5.085</c:v>
                </c:pt>
                <c:pt idx="169">
                  <c:v>5.2050000000000001</c:v>
                </c:pt>
                <c:pt idx="170">
                  <c:v>5.2350000000000003</c:v>
                </c:pt>
                <c:pt idx="171">
                  <c:v>5.34</c:v>
                </c:pt>
                <c:pt idx="172">
                  <c:v>5.3550000000000004</c:v>
                </c:pt>
                <c:pt idx="173">
                  <c:v>5.47</c:v>
                </c:pt>
                <c:pt idx="174">
                  <c:v>5.4850000000000003</c:v>
                </c:pt>
                <c:pt idx="175">
                  <c:v>5.5949999999999998</c:v>
                </c:pt>
                <c:pt idx="176">
                  <c:v>5.6150000000000002</c:v>
                </c:pt>
                <c:pt idx="177">
                  <c:v>5.7350000000000003</c:v>
                </c:pt>
                <c:pt idx="178">
                  <c:v>5.75</c:v>
                </c:pt>
                <c:pt idx="179">
                  <c:v>5.84</c:v>
                </c:pt>
                <c:pt idx="180">
                  <c:v>5.85</c:v>
                </c:pt>
                <c:pt idx="181">
                  <c:v>5.97</c:v>
                </c:pt>
                <c:pt idx="182">
                  <c:v>5.9850000000000003</c:v>
                </c:pt>
                <c:pt idx="183">
                  <c:v>6.125</c:v>
                </c:pt>
                <c:pt idx="184">
                  <c:v>6.1449999999999996</c:v>
                </c:pt>
                <c:pt idx="185">
                  <c:v>6.26</c:v>
                </c:pt>
                <c:pt idx="186">
                  <c:v>6.2850000000000001</c:v>
                </c:pt>
                <c:pt idx="187">
                  <c:v>6.375</c:v>
                </c:pt>
                <c:pt idx="188">
                  <c:v>6.3949999999999996</c:v>
                </c:pt>
                <c:pt idx="189">
                  <c:v>6.47</c:v>
                </c:pt>
                <c:pt idx="190">
                  <c:v>6.4850000000000003</c:v>
                </c:pt>
                <c:pt idx="191">
                  <c:v>6.56</c:v>
                </c:pt>
                <c:pt idx="192">
                  <c:v>6.58</c:v>
                </c:pt>
                <c:pt idx="193">
                  <c:v>6.74</c:v>
                </c:pt>
                <c:pt idx="194">
                  <c:v>6.76</c:v>
                </c:pt>
                <c:pt idx="195">
                  <c:v>6.835</c:v>
                </c:pt>
                <c:pt idx="196">
                  <c:v>6.8550000000000004</c:v>
                </c:pt>
                <c:pt idx="197">
                  <c:v>6.9550000000000001</c:v>
                </c:pt>
                <c:pt idx="198">
                  <c:v>6.9749999999999996</c:v>
                </c:pt>
                <c:pt idx="199">
                  <c:v>7.085</c:v>
                </c:pt>
                <c:pt idx="200">
                  <c:v>7.0949999999999998</c:v>
                </c:pt>
                <c:pt idx="201">
                  <c:v>7.2</c:v>
                </c:pt>
                <c:pt idx="202">
                  <c:v>7.2249999999999996</c:v>
                </c:pt>
                <c:pt idx="203">
                  <c:v>7.29</c:v>
                </c:pt>
                <c:pt idx="204">
                  <c:v>7.31</c:v>
                </c:pt>
                <c:pt idx="205">
                  <c:v>7.3849999999999998</c:v>
                </c:pt>
                <c:pt idx="206">
                  <c:v>7.4050000000000002</c:v>
                </c:pt>
                <c:pt idx="207">
                  <c:v>7.5</c:v>
                </c:pt>
                <c:pt idx="208">
                  <c:v>7.5149999999999997</c:v>
                </c:pt>
                <c:pt idx="209">
                  <c:v>7.62</c:v>
                </c:pt>
                <c:pt idx="210">
                  <c:v>7.6349999999999998</c:v>
                </c:pt>
                <c:pt idx="211">
                  <c:v>7.6950000000000003</c:v>
                </c:pt>
                <c:pt idx="212">
                  <c:v>7.71</c:v>
                </c:pt>
                <c:pt idx="213">
                  <c:v>7.78</c:v>
                </c:pt>
                <c:pt idx="214">
                  <c:v>7.8</c:v>
                </c:pt>
                <c:pt idx="215">
                  <c:v>7.9</c:v>
                </c:pt>
                <c:pt idx="216">
                  <c:v>7.91</c:v>
                </c:pt>
                <c:pt idx="217">
                  <c:v>7.9850000000000003</c:v>
                </c:pt>
                <c:pt idx="218">
                  <c:v>8.0050000000000008</c:v>
                </c:pt>
                <c:pt idx="219">
                  <c:v>8.1050000000000004</c:v>
                </c:pt>
                <c:pt idx="220">
                  <c:v>8.1150000000000002</c:v>
                </c:pt>
                <c:pt idx="221">
                  <c:v>8.2100000000000009</c:v>
                </c:pt>
                <c:pt idx="222">
                  <c:v>8.23</c:v>
                </c:pt>
                <c:pt idx="223">
                  <c:v>8.3249999999999993</c:v>
                </c:pt>
                <c:pt idx="224">
                  <c:v>8.34</c:v>
                </c:pt>
                <c:pt idx="225">
                  <c:v>8.4600000000000009</c:v>
                </c:pt>
                <c:pt idx="226">
                  <c:v>8.4749999999999996</c:v>
                </c:pt>
                <c:pt idx="227">
                  <c:v>8.5649999999999995</c:v>
                </c:pt>
                <c:pt idx="228">
                  <c:v>8.5850000000000009</c:v>
                </c:pt>
                <c:pt idx="229">
                  <c:v>8.68</c:v>
                </c:pt>
                <c:pt idx="230">
                  <c:v>8.6999999999999993</c:v>
                </c:pt>
                <c:pt idx="231">
                  <c:v>8.7899999999999991</c:v>
                </c:pt>
                <c:pt idx="232">
                  <c:v>8.8049999999999997</c:v>
                </c:pt>
                <c:pt idx="233">
                  <c:v>8.8650000000000002</c:v>
                </c:pt>
                <c:pt idx="234">
                  <c:v>8.8800000000000008</c:v>
                </c:pt>
                <c:pt idx="235">
                  <c:v>8.93</c:v>
                </c:pt>
                <c:pt idx="236">
                  <c:v>8.94</c:v>
                </c:pt>
                <c:pt idx="237">
                  <c:v>9</c:v>
                </c:pt>
                <c:pt idx="238">
                  <c:v>9.01</c:v>
                </c:pt>
                <c:pt idx="239">
                  <c:v>9.0749999999999993</c:v>
                </c:pt>
                <c:pt idx="240">
                  <c:v>9.08</c:v>
                </c:pt>
                <c:pt idx="241">
                  <c:v>9.125</c:v>
                </c:pt>
                <c:pt idx="242">
                  <c:v>9.1300000000000008</c:v>
                </c:pt>
                <c:pt idx="243">
                  <c:v>9.16</c:v>
                </c:pt>
                <c:pt idx="244">
                  <c:v>9.1649999999999991</c:v>
                </c:pt>
                <c:pt idx="245">
                  <c:v>9.1950000000000003</c:v>
                </c:pt>
                <c:pt idx="246">
                  <c:v>9.1999999999999993</c:v>
                </c:pt>
                <c:pt idx="247">
                  <c:v>9.2349999999999994</c:v>
                </c:pt>
                <c:pt idx="248">
                  <c:v>9.24</c:v>
                </c:pt>
                <c:pt idx="249">
                  <c:v>9.2799999999999994</c:v>
                </c:pt>
                <c:pt idx="250">
                  <c:v>9.2899999999999991</c:v>
                </c:pt>
                <c:pt idx="251">
                  <c:v>9.3350000000000009</c:v>
                </c:pt>
                <c:pt idx="252">
                  <c:v>9.34</c:v>
                </c:pt>
                <c:pt idx="253">
                  <c:v>9.375</c:v>
                </c:pt>
                <c:pt idx="254">
                  <c:v>9.3849999999999998</c:v>
                </c:pt>
                <c:pt idx="255">
                  <c:v>9.4450000000000003</c:v>
                </c:pt>
                <c:pt idx="256">
                  <c:v>9.4550000000000001</c:v>
                </c:pt>
                <c:pt idx="257">
                  <c:v>9.5250000000000004</c:v>
                </c:pt>
                <c:pt idx="258">
                  <c:v>9.5399999999999991</c:v>
                </c:pt>
                <c:pt idx="259">
                  <c:v>9.6</c:v>
                </c:pt>
                <c:pt idx="260">
                  <c:v>9.61</c:v>
                </c:pt>
                <c:pt idx="261">
                  <c:v>9.6649999999999991</c:v>
                </c:pt>
                <c:pt idx="262">
                  <c:v>9.6850000000000005</c:v>
                </c:pt>
                <c:pt idx="263">
                  <c:v>9.7799999999999994</c:v>
                </c:pt>
                <c:pt idx="264">
                  <c:v>9.7899999999999991</c:v>
                </c:pt>
                <c:pt idx="265">
                  <c:v>9.8699999999999992</c:v>
                </c:pt>
                <c:pt idx="266">
                  <c:v>9.8800000000000008</c:v>
                </c:pt>
                <c:pt idx="267">
                  <c:v>9.94</c:v>
                </c:pt>
                <c:pt idx="268">
                  <c:v>9.9550000000000001</c:v>
                </c:pt>
                <c:pt idx="269">
                  <c:v>10.035</c:v>
                </c:pt>
                <c:pt idx="270">
                  <c:v>10.050000000000001</c:v>
                </c:pt>
                <c:pt idx="271">
                  <c:v>10.115</c:v>
                </c:pt>
                <c:pt idx="272">
                  <c:v>10.130000000000001</c:v>
                </c:pt>
                <c:pt idx="273">
                  <c:v>10.205</c:v>
                </c:pt>
                <c:pt idx="274">
                  <c:v>10.220000000000001</c:v>
                </c:pt>
                <c:pt idx="275">
                  <c:v>10.28</c:v>
                </c:pt>
                <c:pt idx="276">
                  <c:v>10.3</c:v>
                </c:pt>
                <c:pt idx="277">
                  <c:v>10.39</c:v>
                </c:pt>
                <c:pt idx="278">
                  <c:v>10.4</c:v>
                </c:pt>
                <c:pt idx="279">
                  <c:v>10.5</c:v>
                </c:pt>
                <c:pt idx="280">
                  <c:v>10.525</c:v>
                </c:pt>
                <c:pt idx="281">
                  <c:v>10.635</c:v>
                </c:pt>
                <c:pt idx="282">
                  <c:v>10.645</c:v>
                </c:pt>
                <c:pt idx="283">
                  <c:v>10.744999999999999</c:v>
                </c:pt>
                <c:pt idx="284">
                  <c:v>10.765000000000001</c:v>
                </c:pt>
                <c:pt idx="285">
                  <c:v>10.865</c:v>
                </c:pt>
                <c:pt idx="286">
                  <c:v>10.885</c:v>
                </c:pt>
                <c:pt idx="287">
                  <c:v>10.97</c:v>
                </c:pt>
                <c:pt idx="288">
                  <c:v>10.984999999999999</c:v>
                </c:pt>
                <c:pt idx="289">
                  <c:v>11.08</c:v>
                </c:pt>
                <c:pt idx="290">
                  <c:v>11.095000000000001</c:v>
                </c:pt>
                <c:pt idx="291">
                  <c:v>11.19</c:v>
                </c:pt>
                <c:pt idx="292">
                  <c:v>11.21</c:v>
                </c:pt>
                <c:pt idx="293">
                  <c:v>11.305</c:v>
                </c:pt>
                <c:pt idx="294">
                  <c:v>11.324999999999999</c:v>
                </c:pt>
                <c:pt idx="295">
                  <c:v>11.445</c:v>
                </c:pt>
                <c:pt idx="296">
                  <c:v>11.47</c:v>
                </c:pt>
                <c:pt idx="297">
                  <c:v>11.56</c:v>
                </c:pt>
                <c:pt idx="298">
                  <c:v>11.58</c:v>
                </c:pt>
                <c:pt idx="299">
                  <c:v>11.664999999999999</c:v>
                </c:pt>
                <c:pt idx="300">
                  <c:v>11.68</c:v>
                </c:pt>
                <c:pt idx="301">
                  <c:v>11.8</c:v>
                </c:pt>
                <c:pt idx="302">
                  <c:v>11.82</c:v>
                </c:pt>
                <c:pt idx="303">
                  <c:v>11.93</c:v>
                </c:pt>
                <c:pt idx="304">
                  <c:v>11.945</c:v>
                </c:pt>
                <c:pt idx="305">
                  <c:v>12.07</c:v>
                </c:pt>
                <c:pt idx="306">
                  <c:v>12.09</c:v>
                </c:pt>
                <c:pt idx="307">
                  <c:v>12.22</c:v>
                </c:pt>
                <c:pt idx="308">
                  <c:v>12.24</c:v>
                </c:pt>
                <c:pt idx="309">
                  <c:v>12.33</c:v>
                </c:pt>
                <c:pt idx="310">
                  <c:v>12.35</c:v>
                </c:pt>
                <c:pt idx="311">
                  <c:v>12.425000000000001</c:v>
                </c:pt>
                <c:pt idx="312">
                  <c:v>12.445</c:v>
                </c:pt>
                <c:pt idx="313">
                  <c:v>12.56</c:v>
                </c:pt>
                <c:pt idx="314">
                  <c:v>12.585000000000001</c:v>
                </c:pt>
                <c:pt idx="315">
                  <c:v>12.685</c:v>
                </c:pt>
                <c:pt idx="316">
                  <c:v>12.705</c:v>
                </c:pt>
                <c:pt idx="317">
                  <c:v>12.795</c:v>
                </c:pt>
                <c:pt idx="318">
                  <c:v>12.82</c:v>
                </c:pt>
                <c:pt idx="319">
                  <c:v>12.96</c:v>
                </c:pt>
                <c:pt idx="320">
                  <c:v>12.984999999999999</c:v>
                </c:pt>
                <c:pt idx="321">
                  <c:v>13.095000000000001</c:v>
                </c:pt>
                <c:pt idx="322">
                  <c:v>13.125</c:v>
                </c:pt>
                <c:pt idx="323">
                  <c:v>13.295</c:v>
                </c:pt>
                <c:pt idx="324">
                  <c:v>13.315</c:v>
                </c:pt>
                <c:pt idx="325">
                  <c:v>13.45</c:v>
                </c:pt>
                <c:pt idx="326">
                  <c:v>13.48</c:v>
                </c:pt>
                <c:pt idx="327">
                  <c:v>13.58</c:v>
                </c:pt>
                <c:pt idx="328">
                  <c:v>13.6</c:v>
                </c:pt>
                <c:pt idx="329">
                  <c:v>13.744999999999999</c:v>
                </c:pt>
                <c:pt idx="330">
                  <c:v>13.765000000000001</c:v>
                </c:pt>
                <c:pt idx="331">
                  <c:v>13.885</c:v>
                </c:pt>
                <c:pt idx="332">
                  <c:v>13.914999999999999</c:v>
                </c:pt>
                <c:pt idx="333">
                  <c:v>14.01</c:v>
                </c:pt>
                <c:pt idx="334">
                  <c:v>14.03</c:v>
                </c:pt>
                <c:pt idx="335">
                  <c:v>14.164999999999999</c:v>
                </c:pt>
                <c:pt idx="336">
                  <c:v>14.185</c:v>
                </c:pt>
                <c:pt idx="337">
                  <c:v>14.265000000000001</c:v>
                </c:pt>
                <c:pt idx="338">
                  <c:v>14.295</c:v>
                </c:pt>
                <c:pt idx="339">
                  <c:v>14.42</c:v>
                </c:pt>
                <c:pt idx="340">
                  <c:v>14.445</c:v>
                </c:pt>
                <c:pt idx="341">
                  <c:v>14.565</c:v>
                </c:pt>
                <c:pt idx="342">
                  <c:v>14.59</c:v>
                </c:pt>
                <c:pt idx="343">
                  <c:v>14.755000000000001</c:v>
                </c:pt>
                <c:pt idx="344">
                  <c:v>14.785</c:v>
                </c:pt>
                <c:pt idx="345">
                  <c:v>14.935</c:v>
                </c:pt>
                <c:pt idx="346">
                  <c:v>14.96</c:v>
                </c:pt>
                <c:pt idx="347">
                  <c:v>15.08</c:v>
                </c:pt>
                <c:pt idx="348">
                  <c:v>15.115</c:v>
                </c:pt>
                <c:pt idx="349">
                  <c:v>15.23</c:v>
                </c:pt>
                <c:pt idx="350">
                  <c:v>15.255000000000001</c:v>
                </c:pt>
                <c:pt idx="351">
                  <c:v>15.414999999999999</c:v>
                </c:pt>
                <c:pt idx="352">
                  <c:v>15.435</c:v>
                </c:pt>
                <c:pt idx="353">
                  <c:v>15.585000000000001</c:v>
                </c:pt>
                <c:pt idx="354">
                  <c:v>15.61</c:v>
                </c:pt>
                <c:pt idx="355">
                  <c:v>15.775</c:v>
                </c:pt>
                <c:pt idx="356">
                  <c:v>15.8</c:v>
                </c:pt>
                <c:pt idx="357">
                  <c:v>15.94</c:v>
                </c:pt>
                <c:pt idx="358">
                  <c:v>15.975</c:v>
                </c:pt>
                <c:pt idx="359">
                  <c:v>16.085000000000001</c:v>
                </c:pt>
                <c:pt idx="360">
                  <c:v>16.114999999999998</c:v>
                </c:pt>
                <c:pt idx="361">
                  <c:v>16.225000000000001</c:v>
                </c:pt>
                <c:pt idx="362">
                  <c:v>16.254999999999999</c:v>
                </c:pt>
                <c:pt idx="363">
                  <c:v>16.37</c:v>
                </c:pt>
                <c:pt idx="364">
                  <c:v>16.395</c:v>
                </c:pt>
                <c:pt idx="365">
                  <c:v>16.545000000000002</c:v>
                </c:pt>
                <c:pt idx="366">
                  <c:v>16.574999999999999</c:v>
                </c:pt>
                <c:pt idx="367">
                  <c:v>16.664999999999999</c:v>
                </c:pt>
                <c:pt idx="368">
                  <c:v>16.690000000000001</c:v>
                </c:pt>
                <c:pt idx="369">
                  <c:v>16.79</c:v>
                </c:pt>
                <c:pt idx="370">
                  <c:v>16.809999999999999</c:v>
                </c:pt>
                <c:pt idx="371">
                  <c:v>16.954999999999998</c:v>
                </c:pt>
                <c:pt idx="372">
                  <c:v>16.989999999999998</c:v>
                </c:pt>
                <c:pt idx="373">
                  <c:v>17.125</c:v>
                </c:pt>
                <c:pt idx="374">
                  <c:v>17.164999999999999</c:v>
                </c:pt>
                <c:pt idx="375">
                  <c:v>17.295000000000002</c:v>
                </c:pt>
                <c:pt idx="376">
                  <c:v>17.32</c:v>
                </c:pt>
                <c:pt idx="377">
                  <c:v>17.420000000000002</c:v>
                </c:pt>
                <c:pt idx="378">
                  <c:v>17.440000000000001</c:v>
                </c:pt>
                <c:pt idx="379">
                  <c:v>17.600000000000001</c:v>
                </c:pt>
                <c:pt idx="380">
                  <c:v>17.63</c:v>
                </c:pt>
                <c:pt idx="381">
                  <c:v>17.745000000000001</c:v>
                </c:pt>
                <c:pt idx="382">
                  <c:v>17.765000000000001</c:v>
                </c:pt>
                <c:pt idx="383">
                  <c:v>17.914999999999999</c:v>
                </c:pt>
                <c:pt idx="384">
                  <c:v>17.940000000000001</c:v>
                </c:pt>
                <c:pt idx="385">
                  <c:v>18.100000000000001</c:v>
                </c:pt>
                <c:pt idx="386">
                  <c:v>18.125</c:v>
                </c:pt>
                <c:pt idx="387">
                  <c:v>18.3</c:v>
                </c:pt>
                <c:pt idx="388">
                  <c:v>18.335000000000001</c:v>
                </c:pt>
                <c:pt idx="389">
                  <c:v>18.515000000000001</c:v>
                </c:pt>
                <c:pt idx="390">
                  <c:v>18.545000000000002</c:v>
                </c:pt>
                <c:pt idx="391">
                  <c:v>18.7</c:v>
                </c:pt>
                <c:pt idx="392">
                  <c:v>18.73</c:v>
                </c:pt>
                <c:pt idx="393">
                  <c:v>18.885000000000002</c:v>
                </c:pt>
                <c:pt idx="394">
                  <c:v>18.905000000000001</c:v>
                </c:pt>
                <c:pt idx="395">
                  <c:v>19.09</c:v>
                </c:pt>
                <c:pt idx="396">
                  <c:v>19.114999999999998</c:v>
                </c:pt>
                <c:pt idx="397">
                  <c:v>19.265000000000001</c:v>
                </c:pt>
                <c:pt idx="398">
                  <c:v>19.29</c:v>
                </c:pt>
                <c:pt idx="399">
                  <c:v>19.425000000000001</c:v>
                </c:pt>
                <c:pt idx="400">
                  <c:v>19.45</c:v>
                </c:pt>
                <c:pt idx="401">
                  <c:v>19.555</c:v>
                </c:pt>
                <c:pt idx="402">
                  <c:v>19.585000000000001</c:v>
                </c:pt>
                <c:pt idx="403">
                  <c:v>19.684999999999999</c:v>
                </c:pt>
                <c:pt idx="404">
                  <c:v>19.71</c:v>
                </c:pt>
                <c:pt idx="405">
                  <c:v>19.809999999999999</c:v>
                </c:pt>
                <c:pt idx="406">
                  <c:v>19.835000000000001</c:v>
                </c:pt>
                <c:pt idx="407">
                  <c:v>20.004999999999999</c:v>
                </c:pt>
                <c:pt idx="408">
                  <c:v>20.03</c:v>
                </c:pt>
                <c:pt idx="409">
                  <c:v>20.215</c:v>
                </c:pt>
                <c:pt idx="410">
                  <c:v>20.239999999999998</c:v>
                </c:pt>
                <c:pt idx="411">
                  <c:v>20.405000000000001</c:v>
                </c:pt>
                <c:pt idx="412">
                  <c:v>20.445</c:v>
                </c:pt>
                <c:pt idx="413">
                  <c:v>20.58</c:v>
                </c:pt>
                <c:pt idx="414">
                  <c:v>20.6</c:v>
                </c:pt>
                <c:pt idx="415">
                  <c:v>20.72</c:v>
                </c:pt>
                <c:pt idx="416">
                  <c:v>20.76</c:v>
                </c:pt>
                <c:pt idx="417">
                  <c:v>20.87</c:v>
                </c:pt>
                <c:pt idx="418">
                  <c:v>20.905000000000001</c:v>
                </c:pt>
                <c:pt idx="419">
                  <c:v>21.07</c:v>
                </c:pt>
                <c:pt idx="420">
                  <c:v>21.105</c:v>
                </c:pt>
                <c:pt idx="421">
                  <c:v>21.234999999999999</c:v>
                </c:pt>
                <c:pt idx="422">
                  <c:v>21.25</c:v>
                </c:pt>
                <c:pt idx="423">
                  <c:v>21.234999999999999</c:v>
                </c:pt>
                <c:pt idx="424">
                  <c:v>21.23</c:v>
                </c:pt>
                <c:pt idx="425">
                  <c:v>21.22</c:v>
                </c:pt>
                <c:pt idx="426">
                  <c:v>21.22</c:v>
                </c:pt>
                <c:pt idx="427">
                  <c:v>21.21</c:v>
                </c:pt>
                <c:pt idx="428">
                  <c:v>21.204999999999998</c:v>
                </c:pt>
                <c:pt idx="429">
                  <c:v>21.19</c:v>
                </c:pt>
                <c:pt idx="430">
                  <c:v>21.19</c:v>
                </c:pt>
                <c:pt idx="431">
                  <c:v>21.175000000000001</c:v>
                </c:pt>
                <c:pt idx="432">
                  <c:v>21.175000000000001</c:v>
                </c:pt>
                <c:pt idx="433">
                  <c:v>21.164999999999999</c:v>
                </c:pt>
                <c:pt idx="434">
                  <c:v>21.164999999999999</c:v>
                </c:pt>
                <c:pt idx="435">
                  <c:v>21.155000000000001</c:v>
                </c:pt>
                <c:pt idx="436">
                  <c:v>21.15</c:v>
                </c:pt>
                <c:pt idx="437">
                  <c:v>21.14</c:v>
                </c:pt>
                <c:pt idx="438">
                  <c:v>21.14</c:v>
                </c:pt>
                <c:pt idx="439">
                  <c:v>21.13</c:v>
                </c:pt>
                <c:pt idx="440">
                  <c:v>21.13</c:v>
                </c:pt>
                <c:pt idx="441">
                  <c:v>21.125</c:v>
                </c:pt>
                <c:pt idx="442">
                  <c:v>21.125</c:v>
                </c:pt>
                <c:pt idx="443">
                  <c:v>21.12</c:v>
                </c:pt>
                <c:pt idx="444">
                  <c:v>21.114999999999998</c:v>
                </c:pt>
                <c:pt idx="445">
                  <c:v>21.105</c:v>
                </c:pt>
                <c:pt idx="446">
                  <c:v>21.105</c:v>
                </c:pt>
                <c:pt idx="447">
                  <c:v>21.1</c:v>
                </c:pt>
                <c:pt idx="448">
                  <c:v>21.094999999999999</c:v>
                </c:pt>
                <c:pt idx="449">
                  <c:v>21.09</c:v>
                </c:pt>
                <c:pt idx="450">
                  <c:v>21.085000000000001</c:v>
                </c:pt>
                <c:pt idx="451">
                  <c:v>21.08</c:v>
                </c:pt>
                <c:pt idx="452">
                  <c:v>21.08</c:v>
                </c:pt>
                <c:pt idx="453">
                  <c:v>21.074999999999999</c:v>
                </c:pt>
                <c:pt idx="454">
                  <c:v>21.074999999999999</c:v>
                </c:pt>
                <c:pt idx="455">
                  <c:v>21.065000000000001</c:v>
                </c:pt>
                <c:pt idx="456">
                  <c:v>21.065000000000001</c:v>
                </c:pt>
                <c:pt idx="457">
                  <c:v>21.06</c:v>
                </c:pt>
                <c:pt idx="458">
                  <c:v>21.06</c:v>
                </c:pt>
                <c:pt idx="459">
                  <c:v>21.05</c:v>
                </c:pt>
                <c:pt idx="460">
                  <c:v>21.05</c:v>
                </c:pt>
                <c:pt idx="461">
                  <c:v>21.045000000000002</c:v>
                </c:pt>
                <c:pt idx="462">
                  <c:v>21.045000000000002</c:v>
                </c:pt>
                <c:pt idx="463">
                  <c:v>21.04</c:v>
                </c:pt>
                <c:pt idx="464">
                  <c:v>21.04</c:v>
                </c:pt>
                <c:pt idx="465">
                  <c:v>21.035</c:v>
                </c:pt>
                <c:pt idx="466">
                  <c:v>21.035</c:v>
                </c:pt>
                <c:pt idx="467">
                  <c:v>21.03</c:v>
                </c:pt>
                <c:pt idx="468">
                  <c:v>21.03</c:v>
                </c:pt>
                <c:pt idx="469">
                  <c:v>21.02</c:v>
                </c:pt>
                <c:pt idx="470">
                  <c:v>21.02</c:v>
                </c:pt>
                <c:pt idx="471">
                  <c:v>21.015000000000001</c:v>
                </c:pt>
                <c:pt idx="472">
                  <c:v>21.015000000000001</c:v>
                </c:pt>
                <c:pt idx="473">
                  <c:v>21.01</c:v>
                </c:pt>
                <c:pt idx="474">
                  <c:v>21.004999999999999</c:v>
                </c:pt>
                <c:pt idx="475">
                  <c:v>21.004999999999999</c:v>
                </c:pt>
                <c:pt idx="476">
                  <c:v>21.004999999999999</c:v>
                </c:pt>
                <c:pt idx="477">
                  <c:v>21</c:v>
                </c:pt>
                <c:pt idx="478">
                  <c:v>21</c:v>
                </c:pt>
                <c:pt idx="479">
                  <c:v>20.995000000000001</c:v>
                </c:pt>
                <c:pt idx="480">
                  <c:v>20.995000000000001</c:v>
                </c:pt>
                <c:pt idx="481">
                  <c:v>20.99</c:v>
                </c:pt>
                <c:pt idx="482">
                  <c:v>20.99</c:v>
                </c:pt>
                <c:pt idx="483">
                  <c:v>20.984999999999999</c:v>
                </c:pt>
                <c:pt idx="484">
                  <c:v>20.984999999999999</c:v>
                </c:pt>
                <c:pt idx="485">
                  <c:v>20.98</c:v>
                </c:pt>
                <c:pt idx="486">
                  <c:v>20.98</c:v>
                </c:pt>
                <c:pt idx="487">
                  <c:v>20.98</c:v>
                </c:pt>
                <c:pt idx="488">
                  <c:v>20.975000000000001</c:v>
                </c:pt>
                <c:pt idx="489">
                  <c:v>20.975000000000001</c:v>
                </c:pt>
                <c:pt idx="490">
                  <c:v>20.97</c:v>
                </c:pt>
                <c:pt idx="491">
                  <c:v>20.97</c:v>
                </c:pt>
                <c:pt idx="492">
                  <c:v>20.97</c:v>
                </c:pt>
                <c:pt idx="493">
                  <c:v>20.965</c:v>
                </c:pt>
                <c:pt idx="494">
                  <c:v>20.96</c:v>
                </c:pt>
                <c:pt idx="495">
                  <c:v>20.96</c:v>
                </c:pt>
                <c:pt idx="496">
                  <c:v>20.954999999999998</c:v>
                </c:pt>
                <c:pt idx="497">
                  <c:v>20.954999999999998</c:v>
                </c:pt>
                <c:pt idx="498">
                  <c:v>20.954999999999998</c:v>
                </c:pt>
                <c:pt idx="499">
                  <c:v>20.95</c:v>
                </c:pt>
                <c:pt idx="500">
                  <c:v>20.95</c:v>
                </c:pt>
                <c:pt idx="501">
                  <c:v>20.945</c:v>
                </c:pt>
                <c:pt idx="502">
                  <c:v>20.945</c:v>
                </c:pt>
                <c:pt idx="503">
                  <c:v>20.94</c:v>
                </c:pt>
                <c:pt idx="504">
                  <c:v>20.94</c:v>
                </c:pt>
                <c:pt idx="505">
                  <c:v>20.934999999999999</c:v>
                </c:pt>
                <c:pt idx="506">
                  <c:v>20.934999999999999</c:v>
                </c:pt>
                <c:pt idx="507">
                  <c:v>20.93</c:v>
                </c:pt>
                <c:pt idx="508">
                  <c:v>20.93</c:v>
                </c:pt>
                <c:pt idx="509">
                  <c:v>20.925000000000001</c:v>
                </c:pt>
                <c:pt idx="510">
                  <c:v>20.925000000000001</c:v>
                </c:pt>
                <c:pt idx="511">
                  <c:v>20.925000000000001</c:v>
                </c:pt>
                <c:pt idx="512">
                  <c:v>20.92</c:v>
                </c:pt>
                <c:pt idx="513">
                  <c:v>20.92</c:v>
                </c:pt>
                <c:pt idx="514">
                  <c:v>20.914999999999999</c:v>
                </c:pt>
                <c:pt idx="515">
                  <c:v>20.914999999999999</c:v>
                </c:pt>
                <c:pt idx="516">
                  <c:v>20.914999999999999</c:v>
                </c:pt>
                <c:pt idx="517">
                  <c:v>20.91</c:v>
                </c:pt>
                <c:pt idx="518">
                  <c:v>20.91</c:v>
                </c:pt>
                <c:pt idx="519">
                  <c:v>20.91</c:v>
                </c:pt>
                <c:pt idx="520">
                  <c:v>20.91</c:v>
                </c:pt>
                <c:pt idx="521">
                  <c:v>20.905000000000001</c:v>
                </c:pt>
                <c:pt idx="522">
                  <c:v>20.905000000000001</c:v>
                </c:pt>
                <c:pt idx="523">
                  <c:v>20.9</c:v>
                </c:pt>
                <c:pt idx="524">
                  <c:v>20.9</c:v>
                </c:pt>
                <c:pt idx="525">
                  <c:v>20.9</c:v>
                </c:pt>
                <c:pt idx="526">
                  <c:v>20.895</c:v>
                </c:pt>
                <c:pt idx="527">
                  <c:v>20.895</c:v>
                </c:pt>
                <c:pt idx="528">
                  <c:v>20.895</c:v>
                </c:pt>
                <c:pt idx="529">
                  <c:v>20.89</c:v>
                </c:pt>
                <c:pt idx="530">
                  <c:v>20.89</c:v>
                </c:pt>
                <c:pt idx="531">
                  <c:v>20.885000000000002</c:v>
                </c:pt>
                <c:pt idx="532">
                  <c:v>20.885000000000002</c:v>
                </c:pt>
                <c:pt idx="533">
                  <c:v>20.885000000000002</c:v>
                </c:pt>
                <c:pt idx="534">
                  <c:v>20.88</c:v>
                </c:pt>
                <c:pt idx="535">
                  <c:v>20.88</c:v>
                </c:pt>
                <c:pt idx="536">
                  <c:v>20.88</c:v>
                </c:pt>
                <c:pt idx="537">
                  <c:v>20.875</c:v>
                </c:pt>
                <c:pt idx="538">
                  <c:v>20.875</c:v>
                </c:pt>
                <c:pt idx="539">
                  <c:v>20.87</c:v>
                </c:pt>
                <c:pt idx="540">
                  <c:v>20.87</c:v>
                </c:pt>
                <c:pt idx="541">
                  <c:v>20.87</c:v>
                </c:pt>
                <c:pt idx="542">
                  <c:v>20.87</c:v>
                </c:pt>
                <c:pt idx="543">
                  <c:v>20.864999999999998</c:v>
                </c:pt>
                <c:pt idx="544">
                  <c:v>20.864999999999998</c:v>
                </c:pt>
                <c:pt idx="545">
                  <c:v>20.86</c:v>
                </c:pt>
                <c:pt idx="546">
                  <c:v>20.86</c:v>
                </c:pt>
                <c:pt idx="547">
                  <c:v>20.855</c:v>
                </c:pt>
                <c:pt idx="548">
                  <c:v>20.855</c:v>
                </c:pt>
                <c:pt idx="549">
                  <c:v>20.85</c:v>
                </c:pt>
                <c:pt idx="550">
                  <c:v>20.85</c:v>
                </c:pt>
                <c:pt idx="551">
                  <c:v>20.85</c:v>
                </c:pt>
                <c:pt idx="552">
                  <c:v>20.85</c:v>
                </c:pt>
                <c:pt idx="553">
                  <c:v>20.844999999999999</c:v>
                </c:pt>
                <c:pt idx="554">
                  <c:v>20.844999999999999</c:v>
                </c:pt>
                <c:pt idx="555">
                  <c:v>20.844999999999999</c:v>
                </c:pt>
                <c:pt idx="556">
                  <c:v>20.84</c:v>
                </c:pt>
                <c:pt idx="557">
                  <c:v>20.84</c:v>
                </c:pt>
                <c:pt idx="558">
                  <c:v>20.84</c:v>
                </c:pt>
                <c:pt idx="559">
                  <c:v>20.835000000000001</c:v>
                </c:pt>
                <c:pt idx="560">
                  <c:v>20.84</c:v>
                </c:pt>
                <c:pt idx="561">
                  <c:v>20.835000000000001</c:v>
                </c:pt>
                <c:pt idx="562">
                  <c:v>20.835000000000001</c:v>
                </c:pt>
                <c:pt idx="563">
                  <c:v>20.83</c:v>
                </c:pt>
                <c:pt idx="564">
                  <c:v>20.83</c:v>
                </c:pt>
                <c:pt idx="565">
                  <c:v>20.83</c:v>
                </c:pt>
                <c:pt idx="566">
                  <c:v>20.824999999999999</c:v>
                </c:pt>
                <c:pt idx="567">
                  <c:v>20.824999999999999</c:v>
                </c:pt>
                <c:pt idx="568">
                  <c:v>20.824999999999999</c:v>
                </c:pt>
                <c:pt idx="569">
                  <c:v>20.82</c:v>
                </c:pt>
                <c:pt idx="570">
                  <c:v>20.82</c:v>
                </c:pt>
                <c:pt idx="571">
                  <c:v>20.82</c:v>
                </c:pt>
                <c:pt idx="572">
                  <c:v>20.82</c:v>
                </c:pt>
                <c:pt idx="573">
                  <c:v>20.815000000000001</c:v>
                </c:pt>
                <c:pt idx="574">
                  <c:v>20.815000000000001</c:v>
                </c:pt>
                <c:pt idx="575">
                  <c:v>20.81</c:v>
                </c:pt>
                <c:pt idx="576">
                  <c:v>20.81</c:v>
                </c:pt>
                <c:pt idx="577">
                  <c:v>20.81</c:v>
                </c:pt>
              </c:numCache>
            </c:numRef>
          </c:xVal>
          <c:yVal>
            <c:numRef>
              <c:f>Capacitance!$C$160:$C$737</c:f>
              <c:numCache>
                <c:formatCode>0.00</c:formatCode>
                <c:ptCount val="578"/>
                <c:pt idx="0">
                  <c:v>35.673099999999998</c:v>
                </c:pt>
                <c:pt idx="1">
                  <c:v>35.673099999999998</c:v>
                </c:pt>
                <c:pt idx="2">
                  <c:v>36.386200000000002</c:v>
                </c:pt>
                <c:pt idx="3">
                  <c:v>36.386200000000002</c:v>
                </c:pt>
                <c:pt idx="4">
                  <c:v>35.973199999999999</c:v>
                </c:pt>
                <c:pt idx="5">
                  <c:v>35.973199999999999</c:v>
                </c:pt>
                <c:pt idx="6">
                  <c:v>36.537099999999995</c:v>
                </c:pt>
                <c:pt idx="7">
                  <c:v>36.537099999999995</c:v>
                </c:pt>
                <c:pt idx="8">
                  <c:v>35.857700000000001</c:v>
                </c:pt>
                <c:pt idx="9">
                  <c:v>35.857700000000001</c:v>
                </c:pt>
                <c:pt idx="10">
                  <c:v>36.3294</c:v>
                </c:pt>
                <c:pt idx="11">
                  <c:v>36.3294</c:v>
                </c:pt>
                <c:pt idx="12">
                  <c:v>35.967300000000002</c:v>
                </c:pt>
                <c:pt idx="13">
                  <c:v>35.967300000000002</c:v>
                </c:pt>
                <c:pt idx="14">
                  <c:v>36.471499999999999</c:v>
                </c:pt>
                <c:pt idx="15">
                  <c:v>36.471499999999999</c:v>
                </c:pt>
                <c:pt idx="16">
                  <c:v>35.9983</c:v>
                </c:pt>
                <c:pt idx="17">
                  <c:v>35.9983</c:v>
                </c:pt>
                <c:pt idx="18">
                  <c:v>36.437800000000003</c:v>
                </c:pt>
                <c:pt idx="19">
                  <c:v>36.437800000000003</c:v>
                </c:pt>
                <c:pt idx="20">
                  <c:v>36.437800000000003</c:v>
                </c:pt>
                <c:pt idx="21">
                  <c:v>35.971999999999994</c:v>
                </c:pt>
                <c:pt idx="22">
                  <c:v>36.43</c:v>
                </c:pt>
                <c:pt idx="23">
                  <c:v>36.43</c:v>
                </c:pt>
                <c:pt idx="24">
                  <c:v>36.43</c:v>
                </c:pt>
                <c:pt idx="25">
                  <c:v>35.992699999999999</c:v>
                </c:pt>
                <c:pt idx="26">
                  <c:v>35.992699999999999</c:v>
                </c:pt>
                <c:pt idx="27">
                  <c:v>36.503900000000002</c:v>
                </c:pt>
                <c:pt idx="28">
                  <c:v>36.503900000000002</c:v>
                </c:pt>
                <c:pt idx="29">
                  <c:v>36.080399999999997</c:v>
                </c:pt>
                <c:pt idx="30">
                  <c:v>36.080399999999997</c:v>
                </c:pt>
                <c:pt idx="31">
                  <c:v>36.080399999999997</c:v>
                </c:pt>
                <c:pt idx="32">
                  <c:v>36.089100000000002</c:v>
                </c:pt>
                <c:pt idx="33">
                  <c:v>36.089100000000002</c:v>
                </c:pt>
                <c:pt idx="34">
                  <c:v>36.401599999999995</c:v>
                </c:pt>
                <c:pt idx="35">
                  <c:v>36.401599999999995</c:v>
                </c:pt>
                <c:pt idx="36">
                  <c:v>36.014699999999998</c:v>
                </c:pt>
                <c:pt idx="37">
                  <c:v>36.014699999999998</c:v>
                </c:pt>
                <c:pt idx="38">
                  <c:v>36.577400000000004</c:v>
                </c:pt>
                <c:pt idx="39">
                  <c:v>36.577400000000004</c:v>
                </c:pt>
                <c:pt idx="40">
                  <c:v>36.149900000000002</c:v>
                </c:pt>
                <c:pt idx="41">
                  <c:v>36.149900000000002</c:v>
                </c:pt>
                <c:pt idx="42">
                  <c:v>36.728899999999996</c:v>
                </c:pt>
                <c:pt idx="43">
                  <c:v>36.728899999999996</c:v>
                </c:pt>
                <c:pt idx="44">
                  <c:v>36.215600000000002</c:v>
                </c:pt>
                <c:pt idx="45">
                  <c:v>36.215600000000002</c:v>
                </c:pt>
                <c:pt idx="46">
                  <c:v>36.7014</c:v>
                </c:pt>
                <c:pt idx="47">
                  <c:v>36.7014</c:v>
                </c:pt>
                <c:pt idx="48">
                  <c:v>36.1023</c:v>
                </c:pt>
                <c:pt idx="49">
                  <c:v>36.1023</c:v>
                </c:pt>
                <c:pt idx="50">
                  <c:v>36.661099999999998</c:v>
                </c:pt>
                <c:pt idx="51">
                  <c:v>36.661099999999998</c:v>
                </c:pt>
                <c:pt idx="52">
                  <c:v>36.253500000000003</c:v>
                </c:pt>
                <c:pt idx="53">
                  <c:v>36.253500000000003</c:v>
                </c:pt>
                <c:pt idx="54">
                  <c:v>36.816000000000003</c:v>
                </c:pt>
                <c:pt idx="55">
                  <c:v>36.816000000000003</c:v>
                </c:pt>
                <c:pt idx="56">
                  <c:v>36.334299999999999</c:v>
                </c:pt>
                <c:pt idx="57">
                  <c:v>36.334299999999999</c:v>
                </c:pt>
                <c:pt idx="58">
                  <c:v>36.814300000000003</c:v>
                </c:pt>
                <c:pt idx="59">
                  <c:v>36.814300000000003</c:v>
                </c:pt>
                <c:pt idx="60">
                  <c:v>36.245199999999997</c:v>
                </c:pt>
                <c:pt idx="61">
                  <c:v>36.245199999999997</c:v>
                </c:pt>
                <c:pt idx="62">
                  <c:v>36.738700000000001</c:v>
                </c:pt>
                <c:pt idx="63">
                  <c:v>36.738700000000001</c:v>
                </c:pt>
                <c:pt idx="64">
                  <c:v>36.276699999999998</c:v>
                </c:pt>
                <c:pt idx="65">
                  <c:v>36.276699999999998</c:v>
                </c:pt>
                <c:pt idx="66">
                  <c:v>36.276699999999998</c:v>
                </c:pt>
                <c:pt idx="67">
                  <c:v>36.932599999999994</c:v>
                </c:pt>
                <c:pt idx="68">
                  <c:v>36.932599999999994</c:v>
                </c:pt>
                <c:pt idx="69">
                  <c:v>36.4452</c:v>
                </c:pt>
                <c:pt idx="70">
                  <c:v>36.4452</c:v>
                </c:pt>
                <c:pt idx="71">
                  <c:v>36.9955</c:v>
                </c:pt>
                <c:pt idx="72">
                  <c:v>36.9955</c:v>
                </c:pt>
                <c:pt idx="73">
                  <c:v>36.341300000000004</c:v>
                </c:pt>
                <c:pt idx="74">
                  <c:v>36.341300000000004</c:v>
                </c:pt>
                <c:pt idx="75">
                  <c:v>36.836600000000004</c:v>
                </c:pt>
                <c:pt idx="76">
                  <c:v>36.836600000000004</c:v>
                </c:pt>
                <c:pt idx="77">
                  <c:v>36.387700000000002</c:v>
                </c:pt>
                <c:pt idx="78">
                  <c:v>36.387700000000002</c:v>
                </c:pt>
                <c:pt idx="79">
                  <c:v>37.101700000000001</c:v>
                </c:pt>
                <c:pt idx="80">
                  <c:v>37.101700000000001</c:v>
                </c:pt>
                <c:pt idx="81">
                  <c:v>36.868699999999997</c:v>
                </c:pt>
                <c:pt idx="82">
                  <c:v>36.868699999999997</c:v>
                </c:pt>
                <c:pt idx="83">
                  <c:v>37.151699999999998</c:v>
                </c:pt>
                <c:pt idx="84">
                  <c:v>37.151699999999998</c:v>
                </c:pt>
                <c:pt idx="85">
                  <c:v>36.490400000000001</c:v>
                </c:pt>
                <c:pt idx="86">
                  <c:v>36.490400000000001</c:v>
                </c:pt>
                <c:pt idx="87">
                  <c:v>36.811199999999999</c:v>
                </c:pt>
                <c:pt idx="88">
                  <c:v>36.811199999999999</c:v>
                </c:pt>
                <c:pt idx="89">
                  <c:v>36.533699999999996</c:v>
                </c:pt>
                <c:pt idx="90">
                  <c:v>36.533699999999996</c:v>
                </c:pt>
                <c:pt idx="91">
                  <c:v>37.202100000000002</c:v>
                </c:pt>
                <c:pt idx="92">
                  <c:v>37.202100000000002</c:v>
                </c:pt>
                <c:pt idx="93">
                  <c:v>36.978200000000001</c:v>
                </c:pt>
                <c:pt idx="94">
                  <c:v>36.978200000000001</c:v>
                </c:pt>
                <c:pt idx="95">
                  <c:v>36.978200000000001</c:v>
                </c:pt>
                <c:pt idx="96">
                  <c:v>36.822499999999998</c:v>
                </c:pt>
                <c:pt idx="97">
                  <c:v>36.822499999999998</c:v>
                </c:pt>
                <c:pt idx="98">
                  <c:v>37.164200000000001</c:v>
                </c:pt>
                <c:pt idx="99">
                  <c:v>37.164200000000001</c:v>
                </c:pt>
                <c:pt idx="100">
                  <c:v>36.640799999999999</c:v>
                </c:pt>
                <c:pt idx="101">
                  <c:v>36.640799999999999</c:v>
                </c:pt>
                <c:pt idx="102">
                  <c:v>37.376999999999995</c:v>
                </c:pt>
                <c:pt idx="103">
                  <c:v>37.376999999999995</c:v>
                </c:pt>
                <c:pt idx="104">
                  <c:v>36.924399999999999</c:v>
                </c:pt>
                <c:pt idx="105">
                  <c:v>36.924399999999999</c:v>
                </c:pt>
                <c:pt idx="106">
                  <c:v>37.499200000000002</c:v>
                </c:pt>
                <c:pt idx="107">
                  <c:v>37.499200000000002</c:v>
                </c:pt>
                <c:pt idx="108">
                  <c:v>36.831399999999995</c:v>
                </c:pt>
                <c:pt idx="109">
                  <c:v>36.831399999999995</c:v>
                </c:pt>
                <c:pt idx="110">
                  <c:v>37.327799999999996</c:v>
                </c:pt>
                <c:pt idx="111">
                  <c:v>37.327799999999996</c:v>
                </c:pt>
                <c:pt idx="112">
                  <c:v>37.327799999999996</c:v>
                </c:pt>
                <c:pt idx="113">
                  <c:v>36.789400000000001</c:v>
                </c:pt>
                <c:pt idx="114">
                  <c:v>36.789400000000001</c:v>
                </c:pt>
                <c:pt idx="115">
                  <c:v>37.521700000000003</c:v>
                </c:pt>
                <c:pt idx="116">
                  <c:v>37.521700000000003</c:v>
                </c:pt>
                <c:pt idx="117">
                  <c:v>37.066600000000001</c:v>
                </c:pt>
                <c:pt idx="118">
                  <c:v>37.066600000000001</c:v>
                </c:pt>
                <c:pt idx="119">
                  <c:v>37.646999999999998</c:v>
                </c:pt>
                <c:pt idx="120">
                  <c:v>37.646999999999998</c:v>
                </c:pt>
                <c:pt idx="121">
                  <c:v>36.981299999999997</c:v>
                </c:pt>
                <c:pt idx="122">
                  <c:v>36.981299999999997</c:v>
                </c:pt>
                <c:pt idx="123">
                  <c:v>37.3416</c:v>
                </c:pt>
                <c:pt idx="124">
                  <c:v>37.3416</c:v>
                </c:pt>
                <c:pt idx="125">
                  <c:v>36.939100000000003</c:v>
                </c:pt>
                <c:pt idx="126">
                  <c:v>36.939100000000003</c:v>
                </c:pt>
                <c:pt idx="127">
                  <c:v>37.6935</c:v>
                </c:pt>
                <c:pt idx="128">
                  <c:v>37.6935</c:v>
                </c:pt>
                <c:pt idx="129">
                  <c:v>37.436399999999999</c:v>
                </c:pt>
                <c:pt idx="130">
                  <c:v>37.436399999999999</c:v>
                </c:pt>
                <c:pt idx="131">
                  <c:v>37.857700000000001</c:v>
                </c:pt>
                <c:pt idx="132">
                  <c:v>37.857700000000001</c:v>
                </c:pt>
                <c:pt idx="133">
                  <c:v>37.185099999999998</c:v>
                </c:pt>
                <c:pt idx="134">
                  <c:v>37.185099999999998</c:v>
                </c:pt>
                <c:pt idx="135">
                  <c:v>37.555900000000001</c:v>
                </c:pt>
                <c:pt idx="136">
                  <c:v>37.555900000000001</c:v>
                </c:pt>
                <c:pt idx="137">
                  <c:v>37.134399999999999</c:v>
                </c:pt>
                <c:pt idx="138">
                  <c:v>37.134399999999999</c:v>
                </c:pt>
                <c:pt idx="139">
                  <c:v>37.845700000000001</c:v>
                </c:pt>
                <c:pt idx="140">
                  <c:v>37.845700000000001</c:v>
                </c:pt>
                <c:pt idx="141">
                  <c:v>37.588900000000002</c:v>
                </c:pt>
                <c:pt idx="142">
                  <c:v>37.588900000000002</c:v>
                </c:pt>
                <c:pt idx="143">
                  <c:v>37.678699999999999</c:v>
                </c:pt>
                <c:pt idx="144">
                  <c:v>37.678699999999999</c:v>
                </c:pt>
                <c:pt idx="145">
                  <c:v>37.3889</c:v>
                </c:pt>
                <c:pt idx="146">
                  <c:v>37.3889</c:v>
                </c:pt>
                <c:pt idx="147">
                  <c:v>37.744</c:v>
                </c:pt>
                <c:pt idx="148">
                  <c:v>37.744</c:v>
                </c:pt>
                <c:pt idx="149">
                  <c:v>37.703299999999999</c:v>
                </c:pt>
                <c:pt idx="150">
                  <c:v>37.703299999999999</c:v>
                </c:pt>
                <c:pt idx="151">
                  <c:v>38.038200000000003</c:v>
                </c:pt>
                <c:pt idx="152">
                  <c:v>38.038200000000003</c:v>
                </c:pt>
                <c:pt idx="153">
                  <c:v>37.717800000000004</c:v>
                </c:pt>
                <c:pt idx="154">
                  <c:v>37.717800000000004</c:v>
                </c:pt>
                <c:pt idx="155">
                  <c:v>37.863299999999995</c:v>
                </c:pt>
                <c:pt idx="156">
                  <c:v>37.863299999999995</c:v>
                </c:pt>
                <c:pt idx="157">
                  <c:v>37.5687</c:v>
                </c:pt>
                <c:pt idx="158">
                  <c:v>37.5687</c:v>
                </c:pt>
                <c:pt idx="159">
                  <c:v>37.5687</c:v>
                </c:pt>
                <c:pt idx="160">
                  <c:v>37.5687</c:v>
                </c:pt>
                <c:pt idx="161">
                  <c:v>37.5685</c:v>
                </c:pt>
                <c:pt idx="162">
                  <c:v>37.5685</c:v>
                </c:pt>
                <c:pt idx="163">
                  <c:v>38.245399999999997</c:v>
                </c:pt>
                <c:pt idx="164">
                  <c:v>38.245399999999997</c:v>
                </c:pt>
                <c:pt idx="165">
                  <c:v>37.8232</c:v>
                </c:pt>
                <c:pt idx="166">
                  <c:v>37.8232</c:v>
                </c:pt>
                <c:pt idx="167">
                  <c:v>38.410700000000006</c:v>
                </c:pt>
                <c:pt idx="168">
                  <c:v>38.410700000000006</c:v>
                </c:pt>
                <c:pt idx="169">
                  <c:v>37.729900000000001</c:v>
                </c:pt>
                <c:pt idx="170">
                  <c:v>37.729900000000001</c:v>
                </c:pt>
                <c:pt idx="171">
                  <c:v>38.174099999999996</c:v>
                </c:pt>
                <c:pt idx="172">
                  <c:v>38.174099999999996</c:v>
                </c:pt>
                <c:pt idx="173">
                  <c:v>37.687100000000001</c:v>
                </c:pt>
                <c:pt idx="174">
                  <c:v>37.687100000000001</c:v>
                </c:pt>
                <c:pt idx="175">
                  <c:v>38.461400000000005</c:v>
                </c:pt>
                <c:pt idx="176">
                  <c:v>38.461400000000005</c:v>
                </c:pt>
                <c:pt idx="177">
                  <c:v>38.1312</c:v>
                </c:pt>
                <c:pt idx="178">
                  <c:v>38.1312</c:v>
                </c:pt>
                <c:pt idx="179">
                  <c:v>38.659300000000002</c:v>
                </c:pt>
                <c:pt idx="180">
                  <c:v>38.659300000000002</c:v>
                </c:pt>
                <c:pt idx="181">
                  <c:v>37.993400000000001</c:v>
                </c:pt>
                <c:pt idx="182">
                  <c:v>37.993400000000001</c:v>
                </c:pt>
                <c:pt idx="183">
                  <c:v>38.438800000000001</c:v>
                </c:pt>
                <c:pt idx="184">
                  <c:v>38.438800000000001</c:v>
                </c:pt>
                <c:pt idx="185">
                  <c:v>38.225999999999999</c:v>
                </c:pt>
                <c:pt idx="186">
                  <c:v>38.225999999999999</c:v>
                </c:pt>
                <c:pt idx="187">
                  <c:v>38.657900000000005</c:v>
                </c:pt>
                <c:pt idx="188">
                  <c:v>38.657900000000005</c:v>
                </c:pt>
                <c:pt idx="189">
                  <c:v>38.3155</c:v>
                </c:pt>
                <c:pt idx="190">
                  <c:v>38.3155</c:v>
                </c:pt>
                <c:pt idx="191">
                  <c:v>38.603699999999996</c:v>
                </c:pt>
                <c:pt idx="192">
                  <c:v>38.603699999999996</c:v>
                </c:pt>
                <c:pt idx="193">
                  <c:v>38.200899999999997</c:v>
                </c:pt>
                <c:pt idx="194">
                  <c:v>38.200899999999997</c:v>
                </c:pt>
                <c:pt idx="195">
                  <c:v>38.667099999999998</c:v>
                </c:pt>
                <c:pt idx="196">
                  <c:v>38.667099999999998</c:v>
                </c:pt>
                <c:pt idx="197">
                  <c:v>38.386499999999998</c:v>
                </c:pt>
                <c:pt idx="198">
                  <c:v>38.386499999999998</c:v>
                </c:pt>
                <c:pt idx="199">
                  <c:v>38.849600000000002</c:v>
                </c:pt>
                <c:pt idx="200">
                  <c:v>38.849600000000002</c:v>
                </c:pt>
                <c:pt idx="201">
                  <c:v>38.4587</c:v>
                </c:pt>
                <c:pt idx="202">
                  <c:v>38.4587</c:v>
                </c:pt>
                <c:pt idx="203">
                  <c:v>38.871099999999998</c:v>
                </c:pt>
                <c:pt idx="204">
                  <c:v>38.871099999999998</c:v>
                </c:pt>
                <c:pt idx="205">
                  <c:v>38.813399999999994</c:v>
                </c:pt>
                <c:pt idx="206">
                  <c:v>38.813399999999994</c:v>
                </c:pt>
                <c:pt idx="207">
                  <c:v>38.877099999999999</c:v>
                </c:pt>
                <c:pt idx="208">
                  <c:v>38.877099999999999</c:v>
                </c:pt>
                <c:pt idx="209">
                  <c:v>38.877099999999999</c:v>
                </c:pt>
                <c:pt idx="210">
                  <c:v>38.601900000000001</c:v>
                </c:pt>
                <c:pt idx="211">
                  <c:v>38.601900000000001</c:v>
                </c:pt>
                <c:pt idx="212">
                  <c:v>38.760400000000004</c:v>
                </c:pt>
                <c:pt idx="213">
                  <c:v>38.760400000000004</c:v>
                </c:pt>
                <c:pt idx="214">
                  <c:v>38.697499999999998</c:v>
                </c:pt>
                <c:pt idx="215">
                  <c:v>39.104599999999998</c:v>
                </c:pt>
                <c:pt idx="216">
                  <c:v>39.104599999999998</c:v>
                </c:pt>
                <c:pt idx="217">
                  <c:v>39.104599999999998</c:v>
                </c:pt>
                <c:pt idx="218">
                  <c:v>39.018099999999997</c:v>
                </c:pt>
                <c:pt idx="219">
                  <c:v>39.018099999999997</c:v>
                </c:pt>
                <c:pt idx="220">
                  <c:v>39.118500000000004</c:v>
                </c:pt>
                <c:pt idx="221">
                  <c:v>39.118500000000004</c:v>
                </c:pt>
                <c:pt idx="222">
                  <c:v>38.754800000000003</c:v>
                </c:pt>
                <c:pt idx="223">
                  <c:v>38.754800000000003</c:v>
                </c:pt>
                <c:pt idx="224">
                  <c:v>38.754800000000003</c:v>
                </c:pt>
                <c:pt idx="225">
                  <c:v>38.883800000000001</c:v>
                </c:pt>
                <c:pt idx="226">
                  <c:v>38.883800000000001</c:v>
                </c:pt>
                <c:pt idx="227">
                  <c:v>39.476900000000001</c:v>
                </c:pt>
                <c:pt idx="228">
                  <c:v>39.476900000000001</c:v>
                </c:pt>
                <c:pt idx="229">
                  <c:v>38.8673</c:v>
                </c:pt>
                <c:pt idx="230">
                  <c:v>38.8673</c:v>
                </c:pt>
                <c:pt idx="231">
                  <c:v>39.3887</c:v>
                </c:pt>
                <c:pt idx="232">
                  <c:v>39.3887</c:v>
                </c:pt>
                <c:pt idx="233">
                  <c:v>39.004800000000003</c:v>
                </c:pt>
                <c:pt idx="234">
                  <c:v>39.004800000000003</c:v>
                </c:pt>
                <c:pt idx="235">
                  <c:v>39.495100000000001</c:v>
                </c:pt>
                <c:pt idx="236">
                  <c:v>39.495100000000001</c:v>
                </c:pt>
                <c:pt idx="237">
                  <c:v>39.070599999999999</c:v>
                </c:pt>
                <c:pt idx="238">
                  <c:v>39.070599999999999</c:v>
                </c:pt>
                <c:pt idx="239">
                  <c:v>39.667099999999998</c:v>
                </c:pt>
                <c:pt idx="240">
                  <c:v>39.667099999999998</c:v>
                </c:pt>
                <c:pt idx="241">
                  <c:v>39.162100000000002</c:v>
                </c:pt>
                <c:pt idx="242">
                  <c:v>39.162100000000002</c:v>
                </c:pt>
                <c:pt idx="243">
                  <c:v>39.6175</c:v>
                </c:pt>
                <c:pt idx="244">
                  <c:v>39.6175</c:v>
                </c:pt>
                <c:pt idx="245">
                  <c:v>39.146999999999998</c:v>
                </c:pt>
                <c:pt idx="246">
                  <c:v>39.146999999999998</c:v>
                </c:pt>
                <c:pt idx="247">
                  <c:v>39.665700000000001</c:v>
                </c:pt>
                <c:pt idx="248">
                  <c:v>39.665700000000001</c:v>
                </c:pt>
                <c:pt idx="249">
                  <c:v>39.257300000000001</c:v>
                </c:pt>
                <c:pt idx="250">
                  <c:v>39.257300000000001</c:v>
                </c:pt>
                <c:pt idx="251">
                  <c:v>39.876300000000001</c:v>
                </c:pt>
                <c:pt idx="252">
                  <c:v>39.876300000000001</c:v>
                </c:pt>
                <c:pt idx="253">
                  <c:v>39.681799999999996</c:v>
                </c:pt>
                <c:pt idx="254">
                  <c:v>39.681799999999996</c:v>
                </c:pt>
                <c:pt idx="255">
                  <c:v>39.681799999999996</c:v>
                </c:pt>
                <c:pt idx="256">
                  <c:v>39.888800000000003</c:v>
                </c:pt>
                <c:pt idx="257">
                  <c:v>39.888800000000003</c:v>
                </c:pt>
                <c:pt idx="258">
                  <c:v>39.3977</c:v>
                </c:pt>
                <c:pt idx="259">
                  <c:v>39.3977</c:v>
                </c:pt>
                <c:pt idx="260">
                  <c:v>39.700699999999998</c:v>
                </c:pt>
                <c:pt idx="261">
                  <c:v>39.700699999999998</c:v>
                </c:pt>
                <c:pt idx="262">
                  <c:v>39.522799999999997</c:v>
                </c:pt>
                <c:pt idx="263">
                  <c:v>39.522799999999997</c:v>
                </c:pt>
                <c:pt idx="264">
                  <c:v>40.171599999999998</c:v>
                </c:pt>
                <c:pt idx="265">
                  <c:v>40.171599999999998</c:v>
                </c:pt>
                <c:pt idx="266">
                  <c:v>39.991199999999999</c:v>
                </c:pt>
                <c:pt idx="267">
                  <c:v>39.991199999999999</c:v>
                </c:pt>
                <c:pt idx="268">
                  <c:v>40.213100000000004</c:v>
                </c:pt>
                <c:pt idx="269">
                  <c:v>40.213100000000004</c:v>
                </c:pt>
                <c:pt idx="270">
                  <c:v>39.596000000000004</c:v>
                </c:pt>
                <c:pt idx="271">
                  <c:v>39.596000000000004</c:v>
                </c:pt>
                <c:pt idx="272">
                  <c:v>39.8827</c:v>
                </c:pt>
                <c:pt idx="273">
                  <c:v>39.8827</c:v>
                </c:pt>
                <c:pt idx="274">
                  <c:v>40.332000000000001</c:v>
                </c:pt>
                <c:pt idx="275">
                  <c:v>40.332000000000001</c:v>
                </c:pt>
                <c:pt idx="276">
                  <c:v>40.442700000000002</c:v>
                </c:pt>
                <c:pt idx="277">
                  <c:v>40.442700000000002</c:v>
                </c:pt>
                <c:pt idx="278">
                  <c:v>40.255499999999998</c:v>
                </c:pt>
                <c:pt idx="279">
                  <c:v>40.255499999999998</c:v>
                </c:pt>
                <c:pt idx="280">
                  <c:v>39.933900000000001</c:v>
                </c:pt>
                <c:pt idx="281">
                  <c:v>39.933900000000001</c:v>
                </c:pt>
                <c:pt idx="282">
                  <c:v>39.869999999999997</c:v>
                </c:pt>
                <c:pt idx="283">
                  <c:v>39.869999999999997</c:v>
                </c:pt>
                <c:pt idx="284">
                  <c:v>40.165700000000001</c:v>
                </c:pt>
                <c:pt idx="285">
                  <c:v>40.165700000000001</c:v>
                </c:pt>
                <c:pt idx="286">
                  <c:v>40.538600000000002</c:v>
                </c:pt>
                <c:pt idx="287">
                  <c:v>40.538600000000002</c:v>
                </c:pt>
                <c:pt idx="288">
                  <c:v>40.538600000000002</c:v>
                </c:pt>
                <c:pt idx="289">
                  <c:v>40.217500000000001</c:v>
                </c:pt>
                <c:pt idx="290">
                  <c:v>40.217500000000001</c:v>
                </c:pt>
                <c:pt idx="291">
                  <c:v>41.0989</c:v>
                </c:pt>
                <c:pt idx="292">
                  <c:v>41.0989</c:v>
                </c:pt>
                <c:pt idx="293">
                  <c:v>40.3889</c:v>
                </c:pt>
                <c:pt idx="294">
                  <c:v>40.3889</c:v>
                </c:pt>
                <c:pt idx="295">
                  <c:v>40.839599999999997</c:v>
                </c:pt>
                <c:pt idx="296">
                  <c:v>40.839599999999997</c:v>
                </c:pt>
                <c:pt idx="297">
                  <c:v>40.205400000000004</c:v>
                </c:pt>
                <c:pt idx="298">
                  <c:v>40.205400000000004</c:v>
                </c:pt>
                <c:pt idx="299">
                  <c:v>40.205400000000004</c:v>
                </c:pt>
                <c:pt idx="300">
                  <c:v>40.547800000000002</c:v>
                </c:pt>
                <c:pt idx="301">
                  <c:v>40.547800000000002</c:v>
                </c:pt>
                <c:pt idx="302">
                  <c:v>40.2746</c:v>
                </c:pt>
                <c:pt idx="303">
                  <c:v>40.2746</c:v>
                </c:pt>
                <c:pt idx="304">
                  <c:v>41.012099999999997</c:v>
                </c:pt>
                <c:pt idx="305">
                  <c:v>41.012099999999997</c:v>
                </c:pt>
                <c:pt idx="306">
                  <c:v>40.782499999999999</c:v>
                </c:pt>
                <c:pt idx="307">
                  <c:v>40.782499999999999</c:v>
                </c:pt>
                <c:pt idx="308">
                  <c:v>41.119799999999998</c:v>
                </c:pt>
                <c:pt idx="309">
                  <c:v>41.119799999999998</c:v>
                </c:pt>
                <c:pt idx="310">
                  <c:v>40.496099999999998</c:v>
                </c:pt>
                <c:pt idx="311">
                  <c:v>40.496099999999998</c:v>
                </c:pt>
                <c:pt idx="312">
                  <c:v>40.883299999999998</c:v>
                </c:pt>
                <c:pt idx="313">
                  <c:v>40.883299999999998</c:v>
                </c:pt>
                <c:pt idx="314">
                  <c:v>41.128499999999995</c:v>
                </c:pt>
                <c:pt idx="315">
                  <c:v>41.128499999999995</c:v>
                </c:pt>
                <c:pt idx="316">
                  <c:v>41.340400000000002</c:v>
                </c:pt>
                <c:pt idx="317">
                  <c:v>41.340400000000002</c:v>
                </c:pt>
                <c:pt idx="318">
                  <c:v>41.097999999999999</c:v>
                </c:pt>
                <c:pt idx="319">
                  <c:v>41.097999999999999</c:v>
                </c:pt>
                <c:pt idx="320">
                  <c:v>41.021900000000002</c:v>
                </c:pt>
                <c:pt idx="321">
                  <c:v>41.021900000000002</c:v>
                </c:pt>
                <c:pt idx="322">
                  <c:v>40.836599999999997</c:v>
                </c:pt>
                <c:pt idx="323">
                  <c:v>40.836599999999997</c:v>
                </c:pt>
                <c:pt idx="324">
                  <c:v>41.212699999999998</c:v>
                </c:pt>
                <c:pt idx="325">
                  <c:v>41.212699999999998</c:v>
                </c:pt>
                <c:pt idx="326">
                  <c:v>41.324199999999998</c:v>
                </c:pt>
                <c:pt idx="327">
                  <c:v>41.324199999999998</c:v>
                </c:pt>
                <c:pt idx="328">
                  <c:v>41.597500000000004</c:v>
                </c:pt>
                <c:pt idx="329">
                  <c:v>41.597500000000004</c:v>
                </c:pt>
                <c:pt idx="330">
                  <c:v>41.347299999999997</c:v>
                </c:pt>
                <c:pt idx="331">
                  <c:v>41.347299999999997</c:v>
                </c:pt>
                <c:pt idx="332">
                  <c:v>41.363</c:v>
                </c:pt>
                <c:pt idx="333">
                  <c:v>41.363</c:v>
                </c:pt>
                <c:pt idx="334">
                  <c:v>41.650199999999998</c:v>
                </c:pt>
                <c:pt idx="335">
                  <c:v>41.650199999999998</c:v>
                </c:pt>
                <c:pt idx="336">
                  <c:v>41.528300000000002</c:v>
                </c:pt>
                <c:pt idx="337">
                  <c:v>41.528300000000002</c:v>
                </c:pt>
                <c:pt idx="338">
                  <c:v>41.602000000000004</c:v>
                </c:pt>
                <c:pt idx="339">
                  <c:v>41.602000000000004</c:v>
                </c:pt>
                <c:pt idx="340">
                  <c:v>41.515299999999996</c:v>
                </c:pt>
                <c:pt idx="341">
                  <c:v>41.515299999999996</c:v>
                </c:pt>
                <c:pt idx="342">
                  <c:v>41.654200000000003</c:v>
                </c:pt>
                <c:pt idx="343">
                  <c:v>41.654200000000003</c:v>
                </c:pt>
                <c:pt idx="344">
                  <c:v>41.728100000000005</c:v>
                </c:pt>
                <c:pt idx="345">
                  <c:v>41.728100000000005</c:v>
                </c:pt>
                <c:pt idx="346">
                  <c:v>41.952199999999998</c:v>
                </c:pt>
                <c:pt idx="347">
                  <c:v>41.952199999999998</c:v>
                </c:pt>
                <c:pt idx="348">
                  <c:v>41.952199999999998</c:v>
                </c:pt>
                <c:pt idx="349">
                  <c:v>41.864900000000006</c:v>
                </c:pt>
                <c:pt idx="350">
                  <c:v>41.864900000000006</c:v>
                </c:pt>
                <c:pt idx="351">
                  <c:v>41.896599999999999</c:v>
                </c:pt>
                <c:pt idx="352">
                  <c:v>41.896599999999999</c:v>
                </c:pt>
                <c:pt idx="353">
                  <c:v>41.896599999999999</c:v>
                </c:pt>
                <c:pt idx="354">
                  <c:v>41.936</c:v>
                </c:pt>
                <c:pt idx="355">
                  <c:v>41.936</c:v>
                </c:pt>
                <c:pt idx="356">
                  <c:v>42.423200000000001</c:v>
                </c:pt>
                <c:pt idx="357">
                  <c:v>42.423200000000001</c:v>
                </c:pt>
                <c:pt idx="358">
                  <c:v>41.818899999999999</c:v>
                </c:pt>
                <c:pt idx="359">
                  <c:v>41.818899999999999</c:v>
                </c:pt>
                <c:pt idx="360">
                  <c:v>42.289200000000001</c:v>
                </c:pt>
                <c:pt idx="361">
                  <c:v>42.289200000000001</c:v>
                </c:pt>
                <c:pt idx="362">
                  <c:v>42.235599999999998</c:v>
                </c:pt>
                <c:pt idx="363">
                  <c:v>42.235599999999998</c:v>
                </c:pt>
                <c:pt idx="364">
                  <c:v>42.614200000000004</c:v>
                </c:pt>
                <c:pt idx="365">
                  <c:v>42.614200000000004</c:v>
                </c:pt>
                <c:pt idx="366">
                  <c:v>42.3322</c:v>
                </c:pt>
                <c:pt idx="367">
                  <c:v>42.3322</c:v>
                </c:pt>
                <c:pt idx="368">
                  <c:v>42.559400000000004</c:v>
                </c:pt>
                <c:pt idx="369">
                  <c:v>42.559400000000004</c:v>
                </c:pt>
                <c:pt idx="370">
                  <c:v>42.270900000000005</c:v>
                </c:pt>
                <c:pt idx="371">
                  <c:v>42.270900000000005</c:v>
                </c:pt>
                <c:pt idx="372">
                  <c:v>42.741700000000002</c:v>
                </c:pt>
                <c:pt idx="373">
                  <c:v>42.741700000000002</c:v>
                </c:pt>
                <c:pt idx="374">
                  <c:v>42.646099999999997</c:v>
                </c:pt>
                <c:pt idx="375">
                  <c:v>42.646099999999997</c:v>
                </c:pt>
                <c:pt idx="376">
                  <c:v>43.069500000000005</c:v>
                </c:pt>
                <c:pt idx="377">
                  <c:v>43.069500000000005</c:v>
                </c:pt>
                <c:pt idx="378">
                  <c:v>42.810099999999998</c:v>
                </c:pt>
                <c:pt idx="379">
                  <c:v>42.810099999999998</c:v>
                </c:pt>
                <c:pt idx="380">
                  <c:v>43.092399999999998</c:v>
                </c:pt>
                <c:pt idx="381">
                  <c:v>43.092399999999998</c:v>
                </c:pt>
                <c:pt idx="382">
                  <c:v>43.180800000000005</c:v>
                </c:pt>
                <c:pt idx="383">
                  <c:v>43.180800000000005</c:v>
                </c:pt>
                <c:pt idx="384">
                  <c:v>43.220399999999998</c:v>
                </c:pt>
                <c:pt idx="385">
                  <c:v>43.220399999999998</c:v>
                </c:pt>
                <c:pt idx="386">
                  <c:v>43.139200000000002</c:v>
                </c:pt>
                <c:pt idx="387">
                  <c:v>43.139200000000002</c:v>
                </c:pt>
                <c:pt idx="388">
                  <c:v>43.274700000000003</c:v>
                </c:pt>
                <c:pt idx="389">
                  <c:v>43.274700000000003</c:v>
                </c:pt>
                <c:pt idx="390">
                  <c:v>43.359200000000001</c:v>
                </c:pt>
                <c:pt idx="391">
                  <c:v>43.359200000000001</c:v>
                </c:pt>
                <c:pt idx="392">
                  <c:v>43.691200000000002</c:v>
                </c:pt>
                <c:pt idx="393">
                  <c:v>43.691200000000002</c:v>
                </c:pt>
                <c:pt idx="394">
                  <c:v>43.746299999999998</c:v>
                </c:pt>
                <c:pt idx="395">
                  <c:v>43.746299999999998</c:v>
                </c:pt>
                <c:pt idx="396">
                  <c:v>43.746299999999998</c:v>
                </c:pt>
                <c:pt idx="397">
                  <c:v>43.817500000000003</c:v>
                </c:pt>
                <c:pt idx="398">
                  <c:v>43.817500000000003</c:v>
                </c:pt>
                <c:pt idx="399">
                  <c:v>43.657299999999999</c:v>
                </c:pt>
                <c:pt idx="400">
                  <c:v>43.657299999999999</c:v>
                </c:pt>
                <c:pt idx="401">
                  <c:v>43.811399999999999</c:v>
                </c:pt>
                <c:pt idx="402">
                  <c:v>43.811399999999999</c:v>
                </c:pt>
                <c:pt idx="403">
                  <c:v>44.370899999999999</c:v>
                </c:pt>
                <c:pt idx="404">
                  <c:v>44.370899999999999</c:v>
                </c:pt>
                <c:pt idx="405">
                  <c:v>44.165200000000006</c:v>
                </c:pt>
                <c:pt idx="406">
                  <c:v>44.165200000000006</c:v>
                </c:pt>
                <c:pt idx="407">
                  <c:v>44.179400000000001</c:v>
                </c:pt>
                <c:pt idx="408">
                  <c:v>44.179400000000001</c:v>
                </c:pt>
                <c:pt idx="409">
                  <c:v>43.774799999999999</c:v>
                </c:pt>
                <c:pt idx="410">
                  <c:v>43.774799999999999</c:v>
                </c:pt>
                <c:pt idx="411">
                  <c:v>44.070300000000003</c:v>
                </c:pt>
                <c:pt idx="412">
                  <c:v>44.070300000000003</c:v>
                </c:pt>
                <c:pt idx="413">
                  <c:v>44.246900000000004</c:v>
                </c:pt>
                <c:pt idx="414">
                  <c:v>44.246900000000004</c:v>
                </c:pt>
                <c:pt idx="415">
                  <c:v>44.829000000000001</c:v>
                </c:pt>
                <c:pt idx="416">
                  <c:v>44.829000000000001</c:v>
                </c:pt>
                <c:pt idx="417">
                  <c:v>44.655200000000001</c:v>
                </c:pt>
                <c:pt idx="418">
                  <c:v>44.655200000000001</c:v>
                </c:pt>
                <c:pt idx="419">
                  <c:v>44.585900000000002</c:v>
                </c:pt>
                <c:pt idx="420">
                  <c:v>44.585900000000002</c:v>
                </c:pt>
                <c:pt idx="421">
                  <c:v>44.145599999999995</c:v>
                </c:pt>
                <c:pt idx="422">
                  <c:v>44.145599999999995</c:v>
                </c:pt>
                <c:pt idx="423">
                  <c:v>44.8992</c:v>
                </c:pt>
                <c:pt idx="424">
                  <c:v>44.8992</c:v>
                </c:pt>
                <c:pt idx="425">
                  <c:v>44.8992</c:v>
                </c:pt>
                <c:pt idx="426">
                  <c:v>44.531500000000001</c:v>
                </c:pt>
                <c:pt idx="427">
                  <c:v>44.531500000000001</c:v>
                </c:pt>
                <c:pt idx="428">
                  <c:v>45.009</c:v>
                </c:pt>
                <c:pt idx="429">
                  <c:v>45.009</c:v>
                </c:pt>
                <c:pt idx="430">
                  <c:v>44.902700000000003</c:v>
                </c:pt>
                <c:pt idx="431">
                  <c:v>44.902700000000003</c:v>
                </c:pt>
                <c:pt idx="432">
                  <c:v>45.0259</c:v>
                </c:pt>
                <c:pt idx="433">
                  <c:v>45.0259</c:v>
                </c:pt>
                <c:pt idx="434">
                  <c:v>44.676700000000004</c:v>
                </c:pt>
                <c:pt idx="435">
                  <c:v>44.676700000000004</c:v>
                </c:pt>
                <c:pt idx="436">
                  <c:v>44.877300000000005</c:v>
                </c:pt>
                <c:pt idx="437">
                  <c:v>44.877300000000005</c:v>
                </c:pt>
                <c:pt idx="438">
                  <c:v>44.777999999999999</c:v>
                </c:pt>
                <c:pt idx="439">
                  <c:v>44.777999999999999</c:v>
                </c:pt>
                <c:pt idx="440">
                  <c:v>45.295900000000003</c:v>
                </c:pt>
                <c:pt idx="441">
                  <c:v>45.295900000000003</c:v>
                </c:pt>
                <c:pt idx="442">
                  <c:v>45.147500000000001</c:v>
                </c:pt>
                <c:pt idx="443">
                  <c:v>45.147500000000001</c:v>
                </c:pt>
                <c:pt idx="444">
                  <c:v>45.2834</c:v>
                </c:pt>
                <c:pt idx="445">
                  <c:v>45.2834</c:v>
                </c:pt>
                <c:pt idx="446">
                  <c:v>45.2834</c:v>
                </c:pt>
                <c:pt idx="447">
                  <c:v>44.836300000000001</c:v>
                </c:pt>
                <c:pt idx="448">
                  <c:v>44.836300000000001</c:v>
                </c:pt>
                <c:pt idx="449">
                  <c:v>45.070299999999996</c:v>
                </c:pt>
                <c:pt idx="450">
                  <c:v>45.070299999999996</c:v>
                </c:pt>
                <c:pt idx="451">
                  <c:v>45.535400000000003</c:v>
                </c:pt>
                <c:pt idx="452">
                  <c:v>45.535400000000003</c:v>
                </c:pt>
                <c:pt idx="453">
                  <c:v>45.486699999999999</c:v>
                </c:pt>
                <c:pt idx="454">
                  <c:v>45.486699999999999</c:v>
                </c:pt>
                <c:pt idx="455">
                  <c:v>45.339700000000001</c:v>
                </c:pt>
                <c:pt idx="456">
                  <c:v>45.339700000000001</c:v>
                </c:pt>
                <c:pt idx="457">
                  <c:v>44.922800000000002</c:v>
                </c:pt>
                <c:pt idx="458">
                  <c:v>44.922800000000002</c:v>
                </c:pt>
                <c:pt idx="459">
                  <c:v>44.942099999999996</c:v>
                </c:pt>
                <c:pt idx="460">
                  <c:v>44.942099999999996</c:v>
                </c:pt>
                <c:pt idx="461">
                  <c:v>45.246600000000001</c:v>
                </c:pt>
                <c:pt idx="462">
                  <c:v>45.246600000000001</c:v>
                </c:pt>
                <c:pt idx="463">
                  <c:v>45.731499999999997</c:v>
                </c:pt>
                <c:pt idx="464">
                  <c:v>45.731499999999997</c:v>
                </c:pt>
                <c:pt idx="465">
                  <c:v>45.709299999999999</c:v>
                </c:pt>
                <c:pt idx="466">
                  <c:v>45.709299999999999</c:v>
                </c:pt>
                <c:pt idx="467">
                  <c:v>45.476600000000005</c:v>
                </c:pt>
                <c:pt idx="468">
                  <c:v>45.476600000000005</c:v>
                </c:pt>
                <c:pt idx="469">
                  <c:v>45.095100000000002</c:v>
                </c:pt>
                <c:pt idx="470">
                  <c:v>45.095100000000002</c:v>
                </c:pt>
                <c:pt idx="471">
                  <c:v>45.6646</c:v>
                </c:pt>
                <c:pt idx="472">
                  <c:v>45.6646</c:v>
                </c:pt>
                <c:pt idx="473">
                  <c:v>45.446399999999997</c:v>
                </c:pt>
                <c:pt idx="474">
                  <c:v>45.446399999999997</c:v>
                </c:pt>
                <c:pt idx="475">
                  <c:v>45.852900000000005</c:v>
                </c:pt>
                <c:pt idx="476">
                  <c:v>45.852900000000005</c:v>
                </c:pt>
                <c:pt idx="477">
                  <c:v>45.372500000000002</c:v>
                </c:pt>
                <c:pt idx="478">
                  <c:v>45.372500000000002</c:v>
                </c:pt>
                <c:pt idx="479">
                  <c:v>45.654299999999999</c:v>
                </c:pt>
                <c:pt idx="480">
                  <c:v>45.654299999999999</c:v>
                </c:pt>
                <c:pt idx="481">
                  <c:v>45.322800000000001</c:v>
                </c:pt>
                <c:pt idx="482">
                  <c:v>45.322800000000001</c:v>
                </c:pt>
                <c:pt idx="483">
                  <c:v>45.776900000000005</c:v>
                </c:pt>
                <c:pt idx="484">
                  <c:v>45.776900000000005</c:v>
                </c:pt>
                <c:pt idx="485">
                  <c:v>45.506399999999999</c:v>
                </c:pt>
                <c:pt idx="486">
                  <c:v>45.506399999999999</c:v>
                </c:pt>
                <c:pt idx="487">
                  <c:v>45.866799999999998</c:v>
                </c:pt>
                <c:pt idx="488">
                  <c:v>45.866799999999998</c:v>
                </c:pt>
                <c:pt idx="489">
                  <c:v>45.866799999999998</c:v>
                </c:pt>
                <c:pt idx="490">
                  <c:v>45.7485</c:v>
                </c:pt>
                <c:pt idx="491">
                  <c:v>45.7485</c:v>
                </c:pt>
                <c:pt idx="492">
                  <c:v>45.7485</c:v>
                </c:pt>
                <c:pt idx="493">
                  <c:v>46.032299999999999</c:v>
                </c:pt>
                <c:pt idx="494">
                  <c:v>46.032299999999999</c:v>
                </c:pt>
                <c:pt idx="495">
                  <c:v>45.357199999999999</c:v>
                </c:pt>
                <c:pt idx="496">
                  <c:v>45.357199999999999</c:v>
                </c:pt>
                <c:pt idx="497">
                  <c:v>45.657000000000004</c:v>
                </c:pt>
                <c:pt idx="498">
                  <c:v>45.657000000000004</c:v>
                </c:pt>
                <c:pt idx="499">
                  <c:v>45.970500000000001</c:v>
                </c:pt>
                <c:pt idx="500">
                  <c:v>45.970500000000001</c:v>
                </c:pt>
                <c:pt idx="501">
                  <c:v>46.070999999999998</c:v>
                </c:pt>
                <c:pt idx="502">
                  <c:v>46.070999999999998</c:v>
                </c:pt>
                <c:pt idx="503">
                  <c:v>45.799500000000002</c:v>
                </c:pt>
                <c:pt idx="504">
                  <c:v>45.799500000000002</c:v>
                </c:pt>
                <c:pt idx="505">
                  <c:v>45.536700000000003</c:v>
                </c:pt>
                <c:pt idx="506">
                  <c:v>45.536700000000003</c:v>
                </c:pt>
                <c:pt idx="507">
                  <c:v>45.426400000000001</c:v>
                </c:pt>
                <c:pt idx="508">
                  <c:v>45.426400000000001</c:v>
                </c:pt>
                <c:pt idx="509">
                  <c:v>45.745100000000001</c:v>
                </c:pt>
                <c:pt idx="510">
                  <c:v>45.745100000000001</c:v>
                </c:pt>
                <c:pt idx="511">
                  <c:v>45.975999999999999</c:v>
                </c:pt>
                <c:pt idx="512">
                  <c:v>45.975999999999999</c:v>
                </c:pt>
                <c:pt idx="513">
                  <c:v>45.623599999999996</c:v>
                </c:pt>
                <c:pt idx="514">
                  <c:v>45.623599999999996</c:v>
                </c:pt>
                <c:pt idx="515">
                  <c:v>45.855800000000002</c:v>
                </c:pt>
                <c:pt idx="516">
                  <c:v>45.855800000000002</c:v>
                </c:pt>
                <c:pt idx="517">
                  <c:v>45.717600000000004</c:v>
                </c:pt>
                <c:pt idx="518">
                  <c:v>45.717600000000004</c:v>
                </c:pt>
                <c:pt idx="519">
                  <c:v>46.070799999999998</c:v>
                </c:pt>
                <c:pt idx="520">
                  <c:v>46.070799999999998</c:v>
                </c:pt>
                <c:pt idx="521">
                  <c:v>45.858399999999996</c:v>
                </c:pt>
                <c:pt idx="522">
                  <c:v>45.858399999999996</c:v>
                </c:pt>
                <c:pt idx="523">
                  <c:v>46.033100000000005</c:v>
                </c:pt>
                <c:pt idx="524">
                  <c:v>46.033100000000005</c:v>
                </c:pt>
                <c:pt idx="525">
                  <c:v>45.778400000000005</c:v>
                </c:pt>
                <c:pt idx="526">
                  <c:v>45.778400000000005</c:v>
                </c:pt>
                <c:pt idx="527">
                  <c:v>45.957700000000003</c:v>
                </c:pt>
                <c:pt idx="528">
                  <c:v>45.957700000000003</c:v>
                </c:pt>
                <c:pt idx="529">
                  <c:v>45.846399999999996</c:v>
                </c:pt>
                <c:pt idx="530">
                  <c:v>45.846399999999996</c:v>
                </c:pt>
                <c:pt idx="531">
                  <c:v>46.0916</c:v>
                </c:pt>
                <c:pt idx="532">
                  <c:v>46.0916</c:v>
                </c:pt>
                <c:pt idx="533">
                  <c:v>45.552099999999996</c:v>
                </c:pt>
                <c:pt idx="534">
                  <c:v>45.552099999999996</c:v>
                </c:pt>
                <c:pt idx="535">
                  <c:v>46.047800000000002</c:v>
                </c:pt>
                <c:pt idx="536">
                  <c:v>46.047800000000002</c:v>
                </c:pt>
                <c:pt idx="537">
                  <c:v>45.828499999999998</c:v>
                </c:pt>
                <c:pt idx="538">
                  <c:v>45.828499999999998</c:v>
                </c:pt>
                <c:pt idx="539">
                  <c:v>46.412500000000001</c:v>
                </c:pt>
                <c:pt idx="540">
                  <c:v>46.412500000000001</c:v>
                </c:pt>
                <c:pt idx="541">
                  <c:v>46.412500000000001</c:v>
                </c:pt>
                <c:pt idx="542">
                  <c:v>45.992800000000003</c:v>
                </c:pt>
                <c:pt idx="543">
                  <c:v>45.992800000000003</c:v>
                </c:pt>
                <c:pt idx="544">
                  <c:v>46.232700000000001</c:v>
                </c:pt>
                <c:pt idx="545">
                  <c:v>45.6648</c:v>
                </c:pt>
                <c:pt idx="546">
                  <c:v>45.6648</c:v>
                </c:pt>
                <c:pt idx="547">
                  <c:v>45.6648</c:v>
                </c:pt>
                <c:pt idx="548">
                  <c:v>46.104500000000002</c:v>
                </c:pt>
                <c:pt idx="549">
                  <c:v>46.104500000000002</c:v>
                </c:pt>
                <c:pt idx="550">
                  <c:v>45.903800000000004</c:v>
                </c:pt>
                <c:pt idx="551">
                  <c:v>45.903800000000004</c:v>
                </c:pt>
                <c:pt idx="552">
                  <c:v>46.467199999999998</c:v>
                </c:pt>
                <c:pt idx="553">
                  <c:v>46.467199999999998</c:v>
                </c:pt>
                <c:pt idx="554">
                  <c:v>46.467199999999998</c:v>
                </c:pt>
                <c:pt idx="555">
                  <c:v>45.751399999999997</c:v>
                </c:pt>
                <c:pt idx="556">
                  <c:v>45.751399999999997</c:v>
                </c:pt>
                <c:pt idx="557">
                  <c:v>46.130400000000002</c:v>
                </c:pt>
                <c:pt idx="558">
                  <c:v>46.130400000000002</c:v>
                </c:pt>
                <c:pt idx="559">
                  <c:v>46.119199999999999</c:v>
                </c:pt>
                <c:pt idx="560">
                  <c:v>46.119199999999999</c:v>
                </c:pt>
                <c:pt idx="561">
                  <c:v>45.999400000000001</c:v>
                </c:pt>
                <c:pt idx="562">
                  <c:v>45.999400000000001</c:v>
                </c:pt>
                <c:pt idx="563">
                  <c:v>46.102399999999996</c:v>
                </c:pt>
                <c:pt idx="564">
                  <c:v>46.102399999999996</c:v>
                </c:pt>
                <c:pt idx="565">
                  <c:v>46.192399999999999</c:v>
                </c:pt>
                <c:pt idx="566">
                  <c:v>46.192399999999999</c:v>
                </c:pt>
                <c:pt idx="567">
                  <c:v>46.351399999999998</c:v>
                </c:pt>
                <c:pt idx="568">
                  <c:v>46.351399999999998</c:v>
                </c:pt>
                <c:pt idx="569">
                  <c:v>46.269799999999996</c:v>
                </c:pt>
                <c:pt idx="570">
                  <c:v>46.269799999999996</c:v>
                </c:pt>
                <c:pt idx="571">
                  <c:v>46.146000000000001</c:v>
                </c:pt>
                <c:pt idx="572">
                  <c:v>46.146000000000001</c:v>
                </c:pt>
                <c:pt idx="573">
                  <c:v>46.014599999999994</c:v>
                </c:pt>
                <c:pt idx="574">
                  <c:v>46.014599999999994</c:v>
                </c:pt>
                <c:pt idx="575">
                  <c:v>46.1006</c:v>
                </c:pt>
                <c:pt idx="576">
                  <c:v>46.1006</c:v>
                </c:pt>
                <c:pt idx="577">
                  <c:v>46.263200000000005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6D-4F71-9DA1-3B304BAD72A9}"/>
            </c:ext>
          </c:extLst>
        </c:ser>
        <c:ser>
          <c:idx val="1"/>
          <c:order val="1"/>
          <c:tx>
            <c:strRef>
              <c:f>Force!$C$1</c:f>
              <c:strCache>
                <c:ptCount val="1"/>
                <c:pt idx="0">
                  <c:v>Trial #4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Force!$C$390:$C$967</c:f>
              <c:numCache>
                <c:formatCode>General</c:formatCode>
                <c:ptCount val="578"/>
                <c:pt idx="0">
                  <c:v>5.0000000000000001E-3</c:v>
                </c:pt>
                <c:pt idx="1">
                  <c:v>0.01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1.4999999999999999E-2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0.02</c:v>
                </c:pt>
                <c:pt idx="8">
                  <c:v>2.5000000000000001E-2</c:v>
                </c:pt>
                <c:pt idx="9">
                  <c:v>2.5000000000000001E-2</c:v>
                </c:pt>
                <c:pt idx="10">
                  <c:v>0.03</c:v>
                </c:pt>
                <c:pt idx="11">
                  <c:v>3.5000000000000003E-2</c:v>
                </c:pt>
                <c:pt idx="12">
                  <c:v>3.5000000000000003E-2</c:v>
                </c:pt>
                <c:pt idx="13">
                  <c:v>0.04</c:v>
                </c:pt>
                <c:pt idx="14">
                  <c:v>0.04</c:v>
                </c:pt>
                <c:pt idx="15">
                  <c:v>4.4999999999999998E-2</c:v>
                </c:pt>
                <c:pt idx="16">
                  <c:v>0.05</c:v>
                </c:pt>
                <c:pt idx="17">
                  <c:v>5.5E-2</c:v>
                </c:pt>
                <c:pt idx="18">
                  <c:v>0.06</c:v>
                </c:pt>
                <c:pt idx="19">
                  <c:v>5.5E-2</c:v>
                </c:pt>
                <c:pt idx="20">
                  <c:v>0.06</c:v>
                </c:pt>
                <c:pt idx="21">
                  <c:v>0.06</c:v>
                </c:pt>
                <c:pt idx="22">
                  <c:v>7.0000000000000007E-2</c:v>
                </c:pt>
                <c:pt idx="23">
                  <c:v>7.0000000000000007E-2</c:v>
                </c:pt>
                <c:pt idx="24">
                  <c:v>0.08</c:v>
                </c:pt>
                <c:pt idx="25">
                  <c:v>0.08</c:v>
                </c:pt>
                <c:pt idx="26">
                  <c:v>0.09</c:v>
                </c:pt>
                <c:pt idx="27">
                  <c:v>0.09</c:v>
                </c:pt>
                <c:pt idx="28">
                  <c:v>9.5000000000000001E-2</c:v>
                </c:pt>
                <c:pt idx="29">
                  <c:v>0.1</c:v>
                </c:pt>
                <c:pt idx="30">
                  <c:v>0.11</c:v>
                </c:pt>
                <c:pt idx="31">
                  <c:v>0.11</c:v>
                </c:pt>
                <c:pt idx="32">
                  <c:v>0.12</c:v>
                </c:pt>
                <c:pt idx="33">
                  <c:v>0.125</c:v>
                </c:pt>
                <c:pt idx="34">
                  <c:v>0.14000000000000001</c:v>
                </c:pt>
                <c:pt idx="35">
                  <c:v>0.14000000000000001</c:v>
                </c:pt>
                <c:pt idx="36">
                  <c:v>0.15</c:v>
                </c:pt>
                <c:pt idx="37">
                  <c:v>0.15</c:v>
                </c:pt>
                <c:pt idx="38">
                  <c:v>0.16500000000000001</c:v>
                </c:pt>
                <c:pt idx="39">
                  <c:v>0.16500000000000001</c:v>
                </c:pt>
                <c:pt idx="40">
                  <c:v>0.17499999999999999</c:v>
                </c:pt>
                <c:pt idx="41">
                  <c:v>0.17499999999999999</c:v>
                </c:pt>
                <c:pt idx="42">
                  <c:v>0.19500000000000001</c:v>
                </c:pt>
                <c:pt idx="43">
                  <c:v>0.19500000000000001</c:v>
                </c:pt>
                <c:pt idx="44">
                  <c:v>0.215</c:v>
                </c:pt>
                <c:pt idx="45">
                  <c:v>0.215</c:v>
                </c:pt>
                <c:pt idx="46">
                  <c:v>0.24</c:v>
                </c:pt>
                <c:pt idx="47">
                  <c:v>0.245</c:v>
                </c:pt>
                <c:pt idx="48">
                  <c:v>0.27</c:v>
                </c:pt>
                <c:pt idx="49">
                  <c:v>0.27500000000000002</c:v>
                </c:pt>
                <c:pt idx="50">
                  <c:v>0.29499999999999998</c:v>
                </c:pt>
                <c:pt idx="51">
                  <c:v>0.3</c:v>
                </c:pt>
                <c:pt idx="52">
                  <c:v>0.32</c:v>
                </c:pt>
                <c:pt idx="53">
                  <c:v>0.32500000000000001</c:v>
                </c:pt>
                <c:pt idx="54">
                  <c:v>0.36499999999999999</c:v>
                </c:pt>
                <c:pt idx="55">
                  <c:v>0.36499999999999999</c:v>
                </c:pt>
                <c:pt idx="56">
                  <c:v>0.4</c:v>
                </c:pt>
                <c:pt idx="57">
                  <c:v>0.40500000000000003</c:v>
                </c:pt>
                <c:pt idx="58">
                  <c:v>0.435</c:v>
                </c:pt>
                <c:pt idx="59">
                  <c:v>0.44</c:v>
                </c:pt>
                <c:pt idx="60">
                  <c:v>0.47</c:v>
                </c:pt>
                <c:pt idx="61">
                  <c:v>0.47499999999999998</c:v>
                </c:pt>
                <c:pt idx="62">
                  <c:v>0.505</c:v>
                </c:pt>
                <c:pt idx="63">
                  <c:v>0.51</c:v>
                </c:pt>
                <c:pt idx="64">
                  <c:v>0.54500000000000004</c:v>
                </c:pt>
                <c:pt idx="65">
                  <c:v>0.55000000000000004</c:v>
                </c:pt>
                <c:pt idx="66">
                  <c:v>0.57999999999999996</c:v>
                </c:pt>
                <c:pt idx="67">
                  <c:v>0.58499999999999996</c:v>
                </c:pt>
                <c:pt idx="68">
                  <c:v>0.61499999999999999</c:v>
                </c:pt>
                <c:pt idx="69">
                  <c:v>0.62</c:v>
                </c:pt>
                <c:pt idx="70">
                  <c:v>0.65500000000000003</c:v>
                </c:pt>
                <c:pt idx="71">
                  <c:v>0.66</c:v>
                </c:pt>
                <c:pt idx="72">
                  <c:v>0.7</c:v>
                </c:pt>
                <c:pt idx="73">
                  <c:v>0.70499999999999996</c:v>
                </c:pt>
                <c:pt idx="74">
                  <c:v>0.76</c:v>
                </c:pt>
                <c:pt idx="75">
                  <c:v>0.76500000000000001</c:v>
                </c:pt>
                <c:pt idx="76">
                  <c:v>0.82</c:v>
                </c:pt>
                <c:pt idx="77">
                  <c:v>0.83</c:v>
                </c:pt>
                <c:pt idx="78">
                  <c:v>0.87</c:v>
                </c:pt>
                <c:pt idx="79">
                  <c:v>0.88</c:v>
                </c:pt>
                <c:pt idx="80">
                  <c:v>0.91500000000000004</c:v>
                </c:pt>
                <c:pt idx="81">
                  <c:v>0.92500000000000004</c:v>
                </c:pt>
                <c:pt idx="82">
                  <c:v>0.98</c:v>
                </c:pt>
                <c:pt idx="83">
                  <c:v>0.99</c:v>
                </c:pt>
                <c:pt idx="84">
                  <c:v>1.04</c:v>
                </c:pt>
                <c:pt idx="85">
                  <c:v>1.0449999999999999</c:v>
                </c:pt>
                <c:pt idx="86">
                  <c:v>1.105</c:v>
                </c:pt>
                <c:pt idx="87">
                  <c:v>1.1100000000000001</c:v>
                </c:pt>
                <c:pt idx="88">
                  <c:v>1.175</c:v>
                </c:pt>
                <c:pt idx="89">
                  <c:v>1.1850000000000001</c:v>
                </c:pt>
                <c:pt idx="90">
                  <c:v>1.2350000000000001</c:v>
                </c:pt>
                <c:pt idx="91">
                  <c:v>1.2450000000000001</c:v>
                </c:pt>
                <c:pt idx="92">
                  <c:v>1.3149999999999999</c:v>
                </c:pt>
                <c:pt idx="93">
                  <c:v>1.325</c:v>
                </c:pt>
                <c:pt idx="94">
                  <c:v>1.38</c:v>
                </c:pt>
                <c:pt idx="95">
                  <c:v>1.39</c:v>
                </c:pt>
                <c:pt idx="96">
                  <c:v>1.43</c:v>
                </c:pt>
                <c:pt idx="97">
                  <c:v>1.44</c:v>
                </c:pt>
                <c:pt idx="98">
                  <c:v>1.5049999999999999</c:v>
                </c:pt>
                <c:pt idx="99">
                  <c:v>1.52</c:v>
                </c:pt>
                <c:pt idx="100">
                  <c:v>1.6</c:v>
                </c:pt>
                <c:pt idx="101">
                  <c:v>1.615</c:v>
                </c:pt>
                <c:pt idx="102">
                  <c:v>1.6850000000000001</c:v>
                </c:pt>
                <c:pt idx="103">
                  <c:v>1.6950000000000001</c:v>
                </c:pt>
                <c:pt idx="104">
                  <c:v>1.78</c:v>
                </c:pt>
                <c:pt idx="105">
                  <c:v>1.79</c:v>
                </c:pt>
                <c:pt idx="106">
                  <c:v>1.85</c:v>
                </c:pt>
                <c:pt idx="107">
                  <c:v>1.87</c:v>
                </c:pt>
                <c:pt idx="108">
                  <c:v>1.95</c:v>
                </c:pt>
                <c:pt idx="109">
                  <c:v>1.96</c:v>
                </c:pt>
                <c:pt idx="110">
                  <c:v>2.0550000000000002</c:v>
                </c:pt>
                <c:pt idx="111">
                  <c:v>2.0649999999999999</c:v>
                </c:pt>
                <c:pt idx="112">
                  <c:v>2.16</c:v>
                </c:pt>
                <c:pt idx="113">
                  <c:v>2.17</c:v>
                </c:pt>
                <c:pt idx="114">
                  <c:v>2.2799999999999998</c:v>
                </c:pt>
                <c:pt idx="115">
                  <c:v>2.29</c:v>
                </c:pt>
                <c:pt idx="116">
                  <c:v>2.3849999999999998</c:v>
                </c:pt>
                <c:pt idx="117">
                  <c:v>2.4</c:v>
                </c:pt>
                <c:pt idx="118">
                  <c:v>2.4750000000000001</c:v>
                </c:pt>
                <c:pt idx="119">
                  <c:v>2.4900000000000002</c:v>
                </c:pt>
                <c:pt idx="120">
                  <c:v>2.5750000000000002</c:v>
                </c:pt>
                <c:pt idx="121">
                  <c:v>2.59</c:v>
                </c:pt>
                <c:pt idx="122">
                  <c:v>2.665</c:v>
                </c:pt>
                <c:pt idx="123">
                  <c:v>2.68</c:v>
                </c:pt>
                <c:pt idx="124">
                  <c:v>2.7749999999999999</c:v>
                </c:pt>
                <c:pt idx="125">
                  <c:v>2.7850000000000001</c:v>
                </c:pt>
                <c:pt idx="126">
                  <c:v>2.8650000000000002</c:v>
                </c:pt>
                <c:pt idx="127">
                  <c:v>2.875</c:v>
                </c:pt>
                <c:pt idx="128">
                  <c:v>2.9649999999999999</c:v>
                </c:pt>
                <c:pt idx="129">
                  <c:v>2.9750000000000001</c:v>
                </c:pt>
                <c:pt idx="130">
                  <c:v>3.08</c:v>
                </c:pt>
                <c:pt idx="131">
                  <c:v>3.0950000000000002</c:v>
                </c:pt>
                <c:pt idx="132">
                  <c:v>3.2</c:v>
                </c:pt>
                <c:pt idx="133">
                  <c:v>3.2149999999999999</c:v>
                </c:pt>
                <c:pt idx="134">
                  <c:v>3.33</c:v>
                </c:pt>
                <c:pt idx="135">
                  <c:v>3.35</c:v>
                </c:pt>
                <c:pt idx="136">
                  <c:v>3.48</c:v>
                </c:pt>
                <c:pt idx="137">
                  <c:v>3.4950000000000001</c:v>
                </c:pt>
                <c:pt idx="138">
                  <c:v>3.605</c:v>
                </c:pt>
                <c:pt idx="139">
                  <c:v>3.625</c:v>
                </c:pt>
                <c:pt idx="140">
                  <c:v>3.74</c:v>
                </c:pt>
                <c:pt idx="141">
                  <c:v>3.7549999999999999</c:v>
                </c:pt>
                <c:pt idx="142">
                  <c:v>3.85</c:v>
                </c:pt>
                <c:pt idx="143">
                  <c:v>3.87</c:v>
                </c:pt>
                <c:pt idx="144">
                  <c:v>3.9550000000000001</c:v>
                </c:pt>
                <c:pt idx="145">
                  <c:v>3.97</c:v>
                </c:pt>
                <c:pt idx="146">
                  <c:v>4.0449999999999999</c:v>
                </c:pt>
                <c:pt idx="147">
                  <c:v>4.0599999999999996</c:v>
                </c:pt>
                <c:pt idx="148">
                  <c:v>4.1500000000000004</c:v>
                </c:pt>
                <c:pt idx="149">
                  <c:v>4.165</c:v>
                </c:pt>
                <c:pt idx="150">
                  <c:v>4.25</c:v>
                </c:pt>
                <c:pt idx="151">
                  <c:v>4.2649999999999997</c:v>
                </c:pt>
                <c:pt idx="152">
                  <c:v>4.3550000000000004</c:v>
                </c:pt>
                <c:pt idx="153">
                  <c:v>4.375</c:v>
                </c:pt>
                <c:pt idx="154">
                  <c:v>4.47</c:v>
                </c:pt>
                <c:pt idx="155">
                  <c:v>4.5</c:v>
                </c:pt>
                <c:pt idx="156">
                  <c:v>4.62</c:v>
                </c:pt>
                <c:pt idx="157">
                  <c:v>4.6449999999999996</c:v>
                </c:pt>
                <c:pt idx="158">
                  <c:v>4.8049999999999997</c:v>
                </c:pt>
                <c:pt idx="159">
                  <c:v>4.8250000000000002</c:v>
                </c:pt>
                <c:pt idx="160">
                  <c:v>4.9000000000000004</c:v>
                </c:pt>
                <c:pt idx="161">
                  <c:v>4.92</c:v>
                </c:pt>
                <c:pt idx="162">
                  <c:v>5.03</c:v>
                </c:pt>
                <c:pt idx="163">
                  <c:v>5.05</c:v>
                </c:pt>
                <c:pt idx="164">
                  <c:v>5.1349999999999998</c:v>
                </c:pt>
                <c:pt idx="165">
                  <c:v>5.15</c:v>
                </c:pt>
                <c:pt idx="166">
                  <c:v>5.2549999999999999</c:v>
                </c:pt>
                <c:pt idx="167">
                  <c:v>5.28</c:v>
                </c:pt>
                <c:pt idx="168">
                  <c:v>5.37</c:v>
                </c:pt>
                <c:pt idx="169">
                  <c:v>5.39</c:v>
                </c:pt>
                <c:pt idx="170">
                  <c:v>5.4850000000000003</c:v>
                </c:pt>
                <c:pt idx="171">
                  <c:v>5.5</c:v>
                </c:pt>
                <c:pt idx="172">
                  <c:v>5.62</c:v>
                </c:pt>
                <c:pt idx="173">
                  <c:v>5.6349999999999998</c:v>
                </c:pt>
                <c:pt idx="174">
                  <c:v>5.74</c:v>
                </c:pt>
                <c:pt idx="175">
                  <c:v>5.76</c:v>
                </c:pt>
                <c:pt idx="176">
                  <c:v>5.9050000000000002</c:v>
                </c:pt>
                <c:pt idx="177">
                  <c:v>5.92</c:v>
                </c:pt>
                <c:pt idx="178">
                  <c:v>6.0650000000000004</c:v>
                </c:pt>
                <c:pt idx="179">
                  <c:v>6.08</c:v>
                </c:pt>
                <c:pt idx="180">
                  <c:v>6.1950000000000003</c:v>
                </c:pt>
                <c:pt idx="181">
                  <c:v>6.22</c:v>
                </c:pt>
                <c:pt idx="182">
                  <c:v>6.37</c:v>
                </c:pt>
                <c:pt idx="183">
                  <c:v>6.3849999999999998</c:v>
                </c:pt>
                <c:pt idx="184">
                  <c:v>6.4850000000000003</c:v>
                </c:pt>
                <c:pt idx="185">
                  <c:v>6.5</c:v>
                </c:pt>
                <c:pt idx="186">
                  <c:v>6.57</c:v>
                </c:pt>
                <c:pt idx="187">
                  <c:v>6.585</c:v>
                </c:pt>
                <c:pt idx="188">
                  <c:v>6.76</c:v>
                </c:pt>
                <c:pt idx="189">
                  <c:v>6.7850000000000001</c:v>
                </c:pt>
                <c:pt idx="190">
                  <c:v>6.89</c:v>
                </c:pt>
                <c:pt idx="191">
                  <c:v>6.9050000000000002</c:v>
                </c:pt>
                <c:pt idx="192">
                  <c:v>6.9950000000000001</c:v>
                </c:pt>
                <c:pt idx="193">
                  <c:v>7.01</c:v>
                </c:pt>
                <c:pt idx="194">
                  <c:v>7.1050000000000004</c:v>
                </c:pt>
                <c:pt idx="195">
                  <c:v>7.12</c:v>
                </c:pt>
                <c:pt idx="196">
                  <c:v>7.21</c:v>
                </c:pt>
                <c:pt idx="197">
                  <c:v>7.2249999999999996</c:v>
                </c:pt>
                <c:pt idx="198">
                  <c:v>7.33</c:v>
                </c:pt>
                <c:pt idx="199">
                  <c:v>7.3449999999999998</c:v>
                </c:pt>
                <c:pt idx="200">
                  <c:v>7.4050000000000002</c:v>
                </c:pt>
                <c:pt idx="201">
                  <c:v>7.42</c:v>
                </c:pt>
                <c:pt idx="202">
                  <c:v>7.52</c:v>
                </c:pt>
                <c:pt idx="203">
                  <c:v>7.54</c:v>
                </c:pt>
                <c:pt idx="204">
                  <c:v>7.61</c:v>
                </c:pt>
                <c:pt idx="205">
                  <c:v>7.625</c:v>
                </c:pt>
                <c:pt idx="206">
                  <c:v>7.78</c:v>
                </c:pt>
                <c:pt idx="207">
                  <c:v>7.8049999999999997</c:v>
                </c:pt>
                <c:pt idx="208">
                  <c:v>7.9</c:v>
                </c:pt>
                <c:pt idx="209">
                  <c:v>7.92</c:v>
                </c:pt>
                <c:pt idx="210">
                  <c:v>8.02</c:v>
                </c:pt>
                <c:pt idx="211">
                  <c:v>8.0350000000000001</c:v>
                </c:pt>
                <c:pt idx="212">
                  <c:v>8.15</c:v>
                </c:pt>
                <c:pt idx="213">
                  <c:v>8.1649999999999991</c:v>
                </c:pt>
                <c:pt idx="214">
                  <c:v>8.24</c:v>
                </c:pt>
                <c:pt idx="215">
                  <c:v>8.2550000000000008</c:v>
                </c:pt>
                <c:pt idx="216">
                  <c:v>8.34</c:v>
                </c:pt>
                <c:pt idx="217">
                  <c:v>8.36</c:v>
                </c:pt>
                <c:pt idx="218">
                  <c:v>8.44</c:v>
                </c:pt>
                <c:pt idx="219">
                  <c:v>8.4550000000000001</c:v>
                </c:pt>
                <c:pt idx="220">
                  <c:v>8.5449999999999999</c:v>
                </c:pt>
                <c:pt idx="221">
                  <c:v>8.5649999999999995</c:v>
                </c:pt>
                <c:pt idx="222">
                  <c:v>8.65</c:v>
                </c:pt>
                <c:pt idx="223">
                  <c:v>8.6649999999999991</c:v>
                </c:pt>
                <c:pt idx="224">
                  <c:v>8.7550000000000008</c:v>
                </c:pt>
                <c:pt idx="225">
                  <c:v>8.77</c:v>
                </c:pt>
                <c:pt idx="226">
                  <c:v>8.8350000000000009</c:v>
                </c:pt>
                <c:pt idx="227">
                  <c:v>8.85</c:v>
                </c:pt>
                <c:pt idx="228">
                  <c:v>8.9</c:v>
                </c:pt>
                <c:pt idx="229">
                  <c:v>8.9149999999999991</c:v>
                </c:pt>
                <c:pt idx="230">
                  <c:v>8.99</c:v>
                </c:pt>
                <c:pt idx="231">
                  <c:v>9</c:v>
                </c:pt>
                <c:pt idx="232">
                  <c:v>9.06</c:v>
                </c:pt>
                <c:pt idx="233">
                  <c:v>9.07</c:v>
                </c:pt>
                <c:pt idx="234">
                  <c:v>9.1199999999999992</c:v>
                </c:pt>
                <c:pt idx="235">
                  <c:v>9.125</c:v>
                </c:pt>
                <c:pt idx="236">
                  <c:v>9.1549999999999994</c:v>
                </c:pt>
                <c:pt idx="237">
                  <c:v>9.1649999999999991</c:v>
                </c:pt>
                <c:pt idx="238">
                  <c:v>9.2050000000000001</c:v>
                </c:pt>
                <c:pt idx="239">
                  <c:v>9.2100000000000009</c:v>
                </c:pt>
                <c:pt idx="240">
                  <c:v>9.25</c:v>
                </c:pt>
                <c:pt idx="241">
                  <c:v>9.26</c:v>
                </c:pt>
                <c:pt idx="242">
                  <c:v>9.2949999999999999</c:v>
                </c:pt>
                <c:pt idx="243">
                  <c:v>9.3049999999999997</c:v>
                </c:pt>
                <c:pt idx="244">
                  <c:v>9.34</c:v>
                </c:pt>
                <c:pt idx="245">
                  <c:v>9.35</c:v>
                </c:pt>
                <c:pt idx="246">
                  <c:v>9.3849999999999998</c:v>
                </c:pt>
                <c:pt idx="247">
                  <c:v>9.3949999999999996</c:v>
                </c:pt>
                <c:pt idx="248">
                  <c:v>9.4350000000000005</c:v>
                </c:pt>
                <c:pt idx="249">
                  <c:v>9.4499999999999993</c:v>
                </c:pt>
                <c:pt idx="250">
                  <c:v>9.5050000000000008</c:v>
                </c:pt>
                <c:pt idx="251">
                  <c:v>9.52</c:v>
                </c:pt>
                <c:pt idx="252">
                  <c:v>9.56</c:v>
                </c:pt>
                <c:pt idx="253">
                  <c:v>9.5749999999999993</c:v>
                </c:pt>
                <c:pt idx="254">
                  <c:v>9.6549999999999994</c:v>
                </c:pt>
                <c:pt idx="255">
                  <c:v>9.67</c:v>
                </c:pt>
                <c:pt idx="256">
                  <c:v>9.7249999999999996</c:v>
                </c:pt>
                <c:pt idx="257">
                  <c:v>9.75</c:v>
                </c:pt>
                <c:pt idx="258">
                  <c:v>9.8849999999999998</c:v>
                </c:pt>
                <c:pt idx="259">
                  <c:v>9.9</c:v>
                </c:pt>
                <c:pt idx="260">
                  <c:v>9.9749999999999996</c:v>
                </c:pt>
                <c:pt idx="261">
                  <c:v>9.9949999999999992</c:v>
                </c:pt>
                <c:pt idx="262">
                  <c:v>10.055</c:v>
                </c:pt>
                <c:pt idx="263">
                  <c:v>10.074999999999999</c:v>
                </c:pt>
                <c:pt idx="264">
                  <c:v>10.154999999999999</c:v>
                </c:pt>
                <c:pt idx="265">
                  <c:v>10.17</c:v>
                </c:pt>
                <c:pt idx="266">
                  <c:v>10.24</c:v>
                </c:pt>
                <c:pt idx="267">
                  <c:v>10.265000000000001</c:v>
                </c:pt>
                <c:pt idx="268">
                  <c:v>10.36</c:v>
                </c:pt>
                <c:pt idx="269">
                  <c:v>10.375</c:v>
                </c:pt>
                <c:pt idx="270">
                  <c:v>10.484999999999999</c:v>
                </c:pt>
                <c:pt idx="271">
                  <c:v>10.505000000000001</c:v>
                </c:pt>
                <c:pt idx="272">
                  <c:v>10.605</c:v>
                </c:pt>
                <c:pt idx="273">
                  <c:v>10.625</c:v>
                </c:pt>
                <c:pt idx="274">
                  <c:v>10.71</c:v>
                </c:pt>
                <c:pt idx="275">
                  <c:v>10.734999999999999</c:v>
                </c:pt>
                <c:pt idx="276">
                  <c:v>10.815</c:v>
                </c:pt>
                <c:pt idx="277">
                  <c:v>10.83</c:v>
                </c:pt>
                <c:pt idx="278">
                  <c:v>10.955</c:v>
                </c:pt>
                <c:pt idx="279">
                  <c:v>10.98</c:v>
                </c:pt>
                <c:pt idx="280">
                  <c:v>11.085000000000001</c:v>
                </c:pt>
                <c:pt idx="281">
                  <c:v>11.105</c:v>
                </c:pt>
                <c:pt idx="282">
                  <c:v>11.275</c:v>
                </c:pt>
                <c:pt idx="283">
                  <c:v>11.3</c:v>
                </c:pt>
                <c:pt idx="284">
                  <c:v>11.414999999999999</c:v>
                </c:pt>
                <c:pt idx="285">
                  <c:v>11.43</c:v>
                </c:pt>
                <c:pt idx="286">
                  <c:v>11.53</c:v>
                </c:pt>
                <c:pt idx="287">
                  <c:v>11.55</c:v>
                </c:pt>
                <c:pt idx="288">
                  <c:v>11.67</c:v>
                </c:pt>
                <c:pt idx="289">
                  <c:v>11.695</c:v>
                </c:pt>
                <c:pt idx="290">
                  <c:v>11.81</c:v>
                </c:pt>
                <c:pt idx="291">
                  <c:v>11.824999999999999</c:v>
                </c:pt>
                <c:pt idx="292">
                  <c:v>11.925000000000001</c:v>
                </c:pt>
                <c:pt idx="293">
                  <c:v>11.945</c:v>
                </c:pt>
                <c:pt idx="294">
                  <c:v>12.045</c:v>
                </c:pt>
                <c:pt idx="295">
                  <c:v>12.065</c:v>
                </c:pt>
                <c:pt idx="296">
                  <c:v>12.154999999999999</c:v>
                </c:pt>
                <c:pt idx="297">
                  <c:v>12.17</c:v>
                </c:pt>
                <c:pt idx="298">
                  <c:v>12.295</c:v>
                </c:pt>
                <c:pt idx="299">
                  <c:v>12.324999999999999</c:v>
                </c:pt>
                <c:pt idx="300">
                  <c:v>12.455</c:v>
                </c:pt>
                <c:pt idx="301">
                  <c:v>12.48</c:v>
                </c:pt>
                <c:pt idx="302">
                  <c:v>12.615</c:v>
                </c:pt>
                <c:pt idx="303">
                  <c:v>12.64</c:v>
                </c:pt>
                <c:pt idx="304">
                  <c:v>12.744999999999999</c:v>
                </c:pt>
                <c:pt idx="305">
                  <c:v>12.77</c:v>
                </c:pt>
                <c:pt idx="306">
                  <c:v>12.914999999999999</c:v>
                </c:pt>
                <c:pt idx="307">
                  <c:v>12.935</c:v>
                </c:pt>
                <c:pt idx="308">
                  <c:v>13.04</c:v>
                </c:pt>
                <c:pt idx="309">
                  <c:v>13.06</c:v>
                </c:pt>
                <c:pt idx="310">
                  <c:v>13.2</c:v>
                </c:pt>
                <c:pt idx="311">
                  <c:v>13.225</c:v>
                </c:pt>
                <c:pt idx="312">
                  <c:v>13.395</c:v>
                </c:pt>
                <c:pt idx="313">
                  <c:v>13.425000000000001</c:v>
                </c:pt>
                <c:pt idx="314">
                  <c:v>13.585000000000001</c:v>
                </c:pt>
                <c:pt idx="315">
                  <c:v>13.615</c:v>
                </c:pt>
                <c:pt idx="316">
                  <c:v>13.775</c:v>
                </c:pt>
                <c:pt idx="317">
                  <c:v>13.8</c:v>
                </c:pt>
                <c:pt idx="318">
                  <c:v>13.945</c:v>
                </c:pt>
                <c:pt idx="319">
                  <c:v>13.965</c:v>
                </c:pt>
                <c:pt idx="320">
                  <c:v>14.125</c:v>
                </c:pt>
                <c:pt idx="321">
                  <c:v>14.145</c:v>
                </c:pt>
                <c:pt idx="322">
                  <c:v>14.265000000000001</c:v>
                </c:pt>
                <c:pt idx="323">
                  <c:v>14.28</c:v>
                </c:pt>
                <c:pt idx="324">
                  <c:v>14.395</c:v>
                </c:pt>
                <c:pt idx="325">
                  <c:v>14.42</c:v>
                </c:pt>
                <c:pt idx="326">
                  <c:v>14.53</c:v>
                </c:pt>
                <c:pt idx="327">
                  <c:v>14.555</c:v>
                </c:pt>
                <c:pt idx="328">
                  <c:v>14.685</c:v>
                </c:pt>
                <c:pt idx="329">
                  <c:v>14.71</c:v>
                </c:pt>
                <c:pt idx="330">
                  <c:v>14.83</c:v>
                </c:pt>
                <c:pt idx="331">
                  <c:v>14.85</c:v>
                </c:pt>
                <c:pt idx="332">
                  <c:v>14.96</c:v>
                </c:pt>
                <c:pt idx="333">
                  <c:v>14.984999999999999</c:v>
                </c:pt>
                <c:pt idx="334">
                  <c:v>15.115</c:v>
                </c:pt>
                <c:pt idx="335">
                  <c:v>15.14</c:v>
                </c:pt>
                <c:pt idx="336">
                  <c:v>15.31</c:v>
                </c:pt>
                <c:pt idx="337">
                  <c:v>15.335000000000001</c:v>
                </c:pt>
                <c:pt idx="338">
                  <c:v>15.46</c:v>
                </c:pt>
                <c:pt idx="339">
                  <c:v>15.484999999999999</c:v>
                </c:pt>
                <c:pt idx="340">
                  <c:v>15.64</c:v>
                </c:pt>
                <c:pt idx="341">
                  <c:v>15.664999999999999</c:v>
                </c:pt>
                <c:pt idx="342">
                  <c:v>15.79</c:v>
                </c:pt>
                <c:pt idx="343">
                  <c:v>15.824999999999999</c:v>
                </c:pt>
                <c:pt idx="344">
                  <c:v>15.945</c:v>
                </c:pt>
                <c:pt idx="345">
                  <c:v>15.965</c:v>
                </c:pt>
                <c:pt idx="346">
                  <c:v>16.07</c:v>
                </c:pt>
                <c:pt idx="347">
                  <c:v>16.09</c:v>
                </c:pt>
                <c:pt idx="348">
                  <c:v>16.204999999999998</c:v>
                </c:pt>
                <c:pt idx="349">
                  <c:v>16.225000000000001</c:v>
                </c:pt>
                <c:pt idx="350">
                  <c:v>16.32</c:v>
                </c:pt>
                <c:pt idx="351">
                  <c:v>16.344999999999999</c:v>
                </c:pt>
                <c:pt idx="352">
                  <c:v>16.5</c:v>
                </c:pt>
                <c:pt idx="353">
                  <c:v>16.52</c:v>
                </c:pt>
                <c:pt idx="354">
                  <c:v>16.63</c:v>
                </c:pt>
                <c:pt idx="355">
                  <c:v>16.649999999999999</c:v>
                </c:pt>
                <c:pt idx="356">
                  <c:v>16.78</c:v>
                </c:pt>
                <c:pt idx="357">
                  <c:v>16.805</c:v>
                </c:pt>
                <c:pt idx="358">
                  <c:v>16.940000000000001</c:v>
                </c:pt>
                <c:pt idx="359">
                  <c:v>16.965</c:v>
                </c:pt>
                <c:pt idx="360">
                  <c:v>17.079999999999998</c:v>
                </c:pt>
                <c:pt idx="361">
                  <c:v>17.100000000000001</c:v>
                </c:pt>
                <c:pt idx="362">
                  <c:v>17.21</c:v>
                </c:pt>
                <c:pt idx="363">
                  <c:v>17.23</c:v>
                </c:pt>
                <c:pt idx="364">
                  <c:v>17.350000000000001</c:v>
                </c:pt>
                <c:pt idx="365">
                  <c:v>17.37</c:v>
                </c:pt>
                <c:pt idx="366">
                  <c:v>17.545000000000002</c:v>
                </c:pt>
                <c:pt idx="367">
                  <c:v>17.57</c:v>
                </c:pt>
                <c:pt idx="368">
                  <c:v>17.684999999999999</c:v>
                </c:pt>
                <c:pt idx="369">
                  <c:v>17.71</c:v>
                </c:pt>
                <c:pt idx="370">
                  <c:v>17.885000000000002</c:v>
                </c:pt>
                <c:pt idx="371">
                  <c:v>17.91</c:v>
                </c:pt>
                <c:pt idx="372">
                  <c:v>18.024999999999999</c:v>
                </c:pt>
                <c:pt idx="373">
                  <c:v>18.055</c:v>
                </c:pt>
                <c:pt idx="374">
                  <c:v>18.175000000000001</c:v>
                </c:pt>
                <c:pt idx="375">
                  <c:v>18.204999999999998</c:v>
                </c:pt>
                <c:pt idx="376">
                  <c:v>18.329999999999998</c:v>
                </c:pt>
                <c:pt idx="377">
                  <c:v>18.37</c:v>
                </c:pt>
                <c:pt idx="378">
                  <c:v>18.484999999999999</c:v>
                </c:pt>
                <c:pt idx="379">
                  <c:v>18.510000000000002</c:v>
                </c:pt>
                <c:pt idx="380">
                  <c:v>18.675000000000001</c:v>
                </c:pt>
                <c:pt idx="381">
                  <c:v>18.704999999999998</c:v>
                </c:pt>
                <c:pt idx="382">
                  <c:v>18.84</c:v>
                </c:pt>
                <c:pt idx="383">
                  <c:v>18.864999999999998</c:v>
                </c:pt>
                <c:pt idx="384">
                  <c:v>19.02</c:v>
                </c:pt>
                <c:pt idx="385">
                  <c:v>19.045000000000002</c:v>
                </c:pt>
                <c:pt idx="386">
                  <c:v>19.190000000000001</c:v>
                </c:pt>
                <c:pt idx="387">
                  <c:v>19.21</c:v>
                </c:pt>
                <c:pt idx="388">
                  <c:v>19.32</c:v>
                </c:pt>
                <c:pt idx="389">
                  <c:v>19.34</c:v>
                </c:pt>
                <c:pt idx="390">
                  <c:v>19.510000000000002</c:v>
                </c:pt>
                <c:pt idx="391">
                  <c:v>19.535</c:v>
                </c:pt>
                <c:pt idx="392">
                  <c:v>19.690000000000001</c:v>
                </c:pt>
                <c:pt idx="393">
                  <c:v>19.73</c:v>
                </c:pt>
                <c:pt idx="394">
                  <c:v>19.875</c:v>
                </c:pt>
                <c:pt idx="395">
                  <c:v>19.905000000000001</c:v>
                </c:pt>
                <c:pt idx="396">
                  <c:v>20.035</c:v>
                </c:pt>
              </c:numCache>
            </c:numRef>
          </c:xVal>
          <c:yVal>
            <c:numRef>
              <c:f>Capacitance!$D$370:$D$947</c:f>
              <c:numCache>
                <c:formatCode>General</c:formatCode>
                <c:ptCount val="578"/>
                <c:pt idx="0">
                  <c:v>35.643999999999998</c:v>
                </c:pt>
                <c:pt idx="1">
                  <c:v>35.643999999999998</c:v>
                </c:pt>
                <c:pt idx="2">
                  <c:v>35.643999999999998</c:v>
                </c:pt>
                <c:pt idx="3">
                  <c:v>35.668300000000002</c:v>
                </c:pt>
                <c:pt idx="4">
                  <c:v>35.668300000000002</c:v>
                </c:pt>
                <c:pt idx="5">
                  <c:v>35.400399999999998</c:v>
                </c:pt>
                <c:pt idx="6">
                  <c:v>35.400399999999998</c:v>
                </c:pt>
                <c:pt idx="7">
                  <c:v>35.400399999999998</c:v>
                </c:pt>
                <c:pt idx="8">
                  <c:v>35.5105</c:v>
                </c:pt>
                <c:pt idx="9">
                  <c:v>35.5105</c:v>
                </c:pt>
                <c:pt idx="10">
                  <c:v>36.065799999999996</c:v>
                </c:pt>
                <c:pt idx="11">
                  <c:v>36.065799999999996</c:v>
                </c:pt>
                <c:pt idx="12">
                  <c:v>35.413400000000003</c:v>
                </c:pt>
                <c:pt idx="13">
                  <c:v>35.413400000000003</c:v>
                </c:pt>
                <c:pt idx="14">
                  <c:v>35.851599999999998</c:v>
                </c:pt>
                <c:pt idx="15">
                  <c:v>35.851599999999998</c:v>
                </c:pt>
                <c:pt idx="16">
                  <c:v>35.302300000000002</c:v>
                </c:pt>
                <c:pt idx="17">
                  <c:v>35.302300000000002</c:v>
                </c:pt>
                <c:pt idx="18">
                  <c:v>36.038999999999994</c:v>
                </c:pt>
                <c:pt idx="19">
                  <c:v>36.038999999999994</c:v>
                </c:pt>
                <c:pt idx="20">
                  <c:v>35.619399999999999</c:v>
                </c:pt>
                <c:pt idx="21">
                  <c:v>35.619399999999999</c:v>
                </c:pt>
                <c:pt idx="22">
                  <c:v>36.026899999999998</c:v>
                </c:pt>
                <c:pt idx="23">
                  <c:v>36.026899999999998</c:v>
                </c:pt>
                <c:pt idx="24">
                  <c:v>35.519599999999997</c:v>
                </c:pt>
                <c:pt idx="25">
                  <c:v>35.519599999999997</c:v>
                </c:pt>
                <c:pt idx="26">
                  <c:v>35.992199999999997</c:v>
                </c:pt>
                <c:pt idx="27">
                  <c:v>35.992199999999997</c:v>
                </c:pt>
                <c:pt idx="28">
                  <c:v>35.649900000000002</c:v>
                </c:pt>
                <c:pt idx="29">
                  <c:v>35.649900000000002</c:v>
                </c:pt>
                <c:pt idx="30">
                  <c:v>36.155700000000003</c:v>
                </c:pt>
                <c:pt idx="31">
                  <c:v>36.155700000000003</c:v>
                </c:pt>
                <c:pt idx="32">
                  <c:v>35.725999999999999</c:v>
                </c:pt>
                <c:pt idx="33">
                  <c:v>35.725999999999999</c:v>
                </c:pt>
                <c:pt idx="34">
                  <c:v>36.201099999999997</c:v>
                </c:pt>
                <c:pt idx="35">
                  <c:v>36.201099999999997</c:v>
                </c:pt>
                <c:pt idx="36">
                  <c:v>35.693199999999997</c:v>
                </c:pt>
                <c:pt idx="37">
                  <c:v>35.693199999999997</c:v>
                </c:pt>
                <c:pt idx="38">
                  <c:v>36.178100000000001</c:v>
                </c:pt>
                <c:pt idx="39">
                  <c:v>36.178100000000001</c:v>
                </c:pt>
                <c:pt idx="40">
                  <c:v>35.742200000000004</c:v>
                </c:pt>
                <c:pt idx="41">
                  <c:v>35.742200000000004</c:v>
                </c:pt>
                <c:pt idx="42">
                  <c:v>35.983699999999999</c:v>
                </c:pt>
                <c:pt idx="43">
                  <c:v>35.983699999999999</c:v>
                </c:pt>
                <c:pt idx="44">
                  <c:v>35.841200000000001</c:v>
                </c:pt>
                <c:pt idx="45">
                  <c:v>35.841200000000001</c:v>
                </c:pt>
                <c:pt idx="46">
                  <c:v>35.841200000000001</c:v>
                </c:pt>
                <c:pt idx="47">
                  <c:v>36.335300000000004</c:v>
                </c:pt>
                <c:pt idx="48">
                  <c:v>36.335300000000004</c:v>
                </c:pt>
                <c:pt idx="49">
                  <c:v>36.206800000000001</c:v>
                </c:pt>
                <c:pt idx="50">
                  <c:v>36.206800000000001</c:v>
                </c:pt>
                <c:pt idx="51">
                  <c:v>36.353400000000001</c:v>
                </c:pt>
                <c:pt idx="52">
                  <c:v>36.353400000000001</c:v>
                </c:pt>
                <c:pt idx="53">
                  <c:v>35.835799999999999</c:v>
                </c:pt>
                <c:pt idx="54">
                  <c:v>35.835799999999999</c:v>
                </c:pt>
                <c:pt idx="55">
                  <c:v>36.114199999999997</c:v>
                </c:pt>
                <c:pt idx="56">
                  <c:v>36.114199999999997</c:v>
                </c:pt>
                <c:pt idx="57">
                  <c:v>36.598500000000001</c:v>
                </c:pt>
                <c:pt idx="58">
                  <c:v>36.598500000000001</c:v>
                </c:pt>
                <c:pt idx="59">
                  <c:v>36.575400000000002</c:v>
                </c:pt>
                <c:pt idx="60">
                  <c:v>36.575400000000002</c:v>
                </c:pt>
                <c:pt idx="61">
                  <c:v>36.413900000000005</c:v>
                </c:pt>
                <c:pt idx="62">
                  <c:v>36.413900000000005</c:v>
                </c:pt>
                <c:pt idx="63">
                  <c:v>35.974799999999995</c:v>
                </c:pt>
                <c:pt idx="64">
                  <c:v>35.974799999999995</c:v>
                </c:pt>
                <c:pt idx="65">
                  <c:v>35.983599999999996</c:v>
                </c:pt>
                <c:pt idx="66">
                  <c:v>35.983599999999996</c:v>
                </c:pt>
                <c:pt idx="67">
                  <c:v>36.289300000000004</c:v>
                </c:pt>
                <c:pt idx="68">
                  <c:v>36.289300000000004</c:v>
                </c:pt>
                <c:pt idx="69">
                  <c:v>36.765699999999995</c:v>
                </c:pt>
                <c:pt idx="70">
                  <c:v>36.765699999999995</c:v>
                </c:pt>
                <c:pt idx="71">
                  <c:v>36.765699999999995</c:v>
                </c:pt>
                <c:pt idx="72">
                  <c:v>36.296900000000001</c:v>
                </c:pt>
                <c:pt idx="73">
                  <c:v>36.296900000000001</c:v>
                </c:pt>
                <c:pt idx="74">
                  <c:v>36.752400000000002</c:v>
                </c:pt>
                <c:pt idx="75">
                  <c:v>36.752400000000002</c:v>
                </c:pt>
                <c:pt idx="76">
                  <c:v>36.1629</c:v>
                </c:pt>
                <c:pt idx="77">
                  <c:v>36.1629</c:v>
                </c:pt>
                <c:pt idx="78">
                  <c:v>36.692</c:v>
                </c:pt>
                <c:pt idx="79">
                  <c:v>36.692</c:v>
                </c:pt>
                <c:pt idx="80">
                  <c:v>36.270600000000002</c:v>
                </c:pt>
                <c:pt idx="81">
                  <c:v>36.270600000000002</c:v>
                </c:pt>
                <c:pt idx="82">
                  <c:v>36.9422</c:v>
                </c:pt>
                <c:pt idx="83">
                  <c:v>36.9422</c:v>
                </c:pt>
                <c:pt idx="84">
                  <c:v>36.740699999999997</c:v>
                </c:pt>
                <c:pt idx="85">
                  <c:v>36.740699999999997</c:v>
                </c:pt>
                <c:pt idx="86">
                  <c:v>37.015699999999995</c:v>
                </c:pt>
                <c:pt idx="87">
                  <c:v>37.015699999999995</c:v>
                </c:pt>
                <c:pt idx="88">
                  <c:v>36.379800000000003</c:v>
                </c:pt>
                <c:pt idx="89">
                  <c:v>36.379800000000003</c:v>
                </c:pt>
                <c:pt idx="90">
                  <c:v>36.379800000000003</c:v>
                </c:pt>
                <c:pt idx="91">
                  <c:v>36.700900000000004</c:v>
                </c:pt>
                <c:pt idx="92">
                  <c:v>36.700900000000004</c:v>
                </c:pt>
                <c:pt idx="93">
                  <c:v>36.467300000000002</c:v>
                </c:pt>
                <c:pt idx="94">
                  <c:v>36.467300000000002</c:v>
                </c:pt>
                <c:pt idx="95">
                  <c:v>37.153799999999997</c:v>
                </c:pt>
                <c:pt idx="96">
                  <c:v>37.153799999999997</c:v>
                </c:pt>
                <c:pt idx="97">
                  <c:v>36.932099999999998</c:v>
                </c:pt>
                <c:pt idx="98">
                  <c:v>36.932099999999998</c:v>
                </c:pt>
                <c:pt idx="99">
                  <c:v>37.254999999999995</c:v>
                </c:pt>
                <c:pt idx="100">
                  <c:v>37.254999999999995</c:v>
                </c:pt>
                <c:pt idx="101">
                  <c:v>36.5931</c:v>
                </c:pt>
                <c:pt idx="102">
                  <c:v>36.5931</c:v>
                </c:pt>
                <c:pt idx="103">
                  <c:v>36.905699999999996</c:v>
                </c:pt>
                <c:pt idx="104">
                  <c:v>36.905699999999996</c:v>
                </c:pt>
                <c:pt idx="105">
                  <c:v>37.1828</c:v>
                </c:pt>
                <c:pt idx="106">
                  <c:v>37.1828</c:v>
                </c:pt>
                <c:pt idx="107">
                  <c:v>37.363599999999998</c:v>
                </c:pt>
                <c:pt idx="108">
                  <c:v>37.363599999999998</c:v>
                </c:pt>
                <c:pt idx="109">
                  <c:v>37.106999999999999</c:v>
                </c:pt>
                <c:pt idx="110">
                  <c:v>37.106999999999999</c:v>
                </c:pt>
                <c:pt idx="111">
                  <c:v>36.933500000000002</c:v>
                </c:pt>
                <c:pt idx="112">
                  <c:v>36.933500000000002</c:v>
                </c:pt>
                <c:pt idx="113">
                  <c:v>36.786799999999999</c:v>
                </c:pt>
                <c:pt idx="114">
                  <c:v>36.786799999999999</c:v>
                </c:pt>
                <c:pt idx="115">
                  <c:v>37.092300000000002</c:v>
                </c:pt>
                <c:pt idx="116">
                  <c:v>37.092300000000002</c:v>
                </c:pt>
                <c:pt idx="117">
                  <c:v>37.341200000000001</c:v>
                </c:pt>
                <c:pt idx="118">
                  <c:v>37.341200000000001</c:v>
                </c:pt>
                <c:pt idx="119">
                  <c:v>37.107399999999998</c:v>
                </c:pt>
                <c:pt idx="120">
                  <c:v>37.107399999999998</c:v>
                </c:pt>
                <c:pt idx="121">
                  <c:v>37.305</c:v>
                </c:pt>
                <c:pt idx="122">
                  <c:v>37.305</c:v>
                </c:pt>
                <c:pt idx="123">
                  <c:v>37.174799999999998</c:v>
                </c:pt>
                <c:pt idx="124">
                  <c:v>37.174799999999998</c:v>
                </c:pt>
                <c:pt idx="125">
                  <c:v>37.5077</c:v>
                </c:pt>
                <c:pt idx="126">
                  <c:v>37.5077</c:v>
                </c:pt>
                <c:pt idx="127">
                  <c:v>37.347499999999997</c:v>
                </c:pt>
                <c:pt idx="128">
                  <c:v>37.347499999999997</c:v>
                </c:pt>
                <c:pt idx="129">
                  <c:v>37.511400000000002</c:v>
                </c:pt>
                <c:pt idx="130">
                  <c:v>37.511400000000002</c:v>
                </c:pt>
                <c:pt idx="131">
                  <c:v>37.289099999999998</c:v>
                </c:pt>
                <c:pt idx="132">
                  <c:v>37.289099999999998</c:v>
                </c:pt>
                <c:pt idx="133">
                  <c:v>37.465699999999998</c:v>
                </c:pt>
                <c:pt idx="134">
                  <c:v>37.465699999999998</c:v>
                </c:pt>
                <c:pt idx="135">
                  <c:v>37.465699999999998</c:v>
                </c:pt>
                <c:pt idx="136">
                  <c:v>37.244799999999998</c:v>
                </c:pt>
                <c:pt idx="137">
                  <c:v>37.244799999999998</c:v>
                </c:pt>
                <c:pt idx="138">
                  <c:v>37.244799999999998</c:v>
                </c:pt>
                <c:pt idx="139">
                  <c:v>37.606700000000004</c:v>
                </c:pt>
                <c:pt idx="140">
                  <c:v>37.606700000000004</c:v>
                </c:pt>
                <c:pt idx="141">
                  <c:v>37.193300000000001</c:v>
                </c:pt>
                <c:pt idx="142">
                  <c:v>37.193300000000001</c:v>
                </c:pt>
                <c:pt idx="143">
                  <c:v>37.953200000000002</c:v>
                </c:pt>
                <c:pt idx="144">
                  <c:v>37.953200000000002</c:v>
                </c:pt>
                <c:pt idx="145">
                  <c:v>37.682600000000001</c:v>
                </c:pt>
                <c:pt idx="146">
                  <c:v>37.682600000000001</c:v>
                </c:pt>
                <c:pt idx="147">
                  <c:v>37.738800000000005</c:v>
                </c:pt>
                <c:pt idx="148">
                  <c:v>37.738800000000005</c:v>
                </c:pt>
                <c:pt idx="149">
                  <c:v>37.475900000000003</c:v>
                </c:pt>
                <c:pt idx="150">
                  <c:v>37.475900000000003</c:v>
                </c:pt>
                <c:pt idx="151">
                  <c:v>37.841900000000003</c:v>
                </c:pt>
                <c:pt idx="152">
                  <c:v>37.841900000000003</c:v>
                </c:pt>
                <c:pt idx="153">
                  <c:v>37.863299999999995</c:v>
                </c:pt>
                <c:pt idx="154">
                  <c:v>37.863299999999995</c:v>
                </c:pt>
                <c:pt idx="155">
                  <c:v>38.179400000000001</c:v>
                </c:pt>
                <c:pt idx="156">
                  <c:v>38.179400000000001</c:v>
                </c:pt>
                <c:pt idx="157">
                  <c:v>37.884</c:v>
                </c:pt>
                <c:pt idx="158">
                  <c:v>37.884</c:v>
                </c:pt>
                <c:pt idx="159">
                  <c:v>38.003799999999998</c:v>
                </c:pt>
                <c:pt idx="160">
                  <c:v>38.003799999999998</c:v>
                </c:pt>
                <c:pt idx="161">
                  <c:v>37.735599999999998</c:v>
                </c:pt>
                <c:pt idx="162">
                  <c:v>37.735599999999998</c:v>
                </c:pt>
                <c:pt idx="163">
                  <c:v>38.150800000000004</c:v>
                </c:pt>
                <c:pt idx="164">
                  <c:v>38.150800000000004</c:v>
                </c:pt>
                <c:pt idx="165">
                  <c:v>38.091000000000001</c:v>
                </c:pt>
                <c:pt idx="166">
                  <c:v>38.091000000000001</c:v>
                </c:pt>
                <c:pt idx="167">
                  <c:v>37.980699999999999</c:v>
                </c:pt>
                <c:pt idx="168">
                  <c:v>37.980699999999999</c:v>
                </c:pt>
                <c:pt idx="169">
                  <c:v>38.1038</c:v>
                </c:pt>
                <c:pt idx="170">
                  <c:v>38.1038</c:v>
                </c:pt>
                <c:pt idx="171">
                  <c:v>38.233900000000006</c:v>
                </c:pt>
                <c:pt idx="172">
                  <c:v>38.233900000000006</c:v>
                </c:pt>
                <c:pt idx="173">
                  <c:v>38.408899999999996</c:v>
                </c:pt>
                <c:pt idx="174">
                  <c:v>38.408899999999996</c:v>
                </c:pt>
                <c:pt idx="175">
                  <c:v>38.3735</c:v>
                </c:pt>
                <c:pt idx="176">
                  <c:v>38.3735</c:v>
                </c:pt>
                <c:pt idx="177">
                  <c:v>38.285399999999996</c:v>
                </c:pt>
                <c:pt idx="178">
                  <c:v>38.285399999999996</c:v>
                </c:pt>
                <c:pt idx="179">
                  <c:v>38.2455</c:v>
                </c:pt>
                <c:pt idx="180">
                  <c:v>38.2455</c:v>
                </c:pt>
                <c:pt idx="181">
                  <c:v>38.316099999999999</c:v>
                </c:pt>
                <c:pt idx="182">
                  <c:v>38.316099999999999</c:v>
                </c:pt>
                <c:pt idx="183">
                  <c:v>38.520499999999998</c:v>
                </c:pt>
                <c:pt idx="184">
                  <c:v>38.520499999999998</c:v>
                </c:pt>
                <c:pt idx="185">
                  <c:v>38.636700000000005</c:v>
                </c:pt>
                <c:pt idx="186">
                  <c:v>38.636700000000005</c:v>
                </c:pt>
                <c:pt idx="187">
                  <c:v>38.636700000000005</c:v>
                </c:pt>
                <c:pt idx="188">
                  <c:v>38.149799999999999</c:v>
                </c:pt>
                <c:pt idx="189">
                  <c:v>38.149799999999999</c:v>
                </c:pt>
                <c:pt idx="190">
                  <c:v>38.5092</c:v>
                </c:pt>
                <c:pt idx="191">
                  <c:v>38.467300000000002</c:v>
                </c:pt>
                <c:pt idx="192">
                  <c:v>38.467300000000002</c:v>
                </c:pt>
                <c:pt idx="193">
                  <c:v>38.467300000000002</c:v>
                </c:pt>
                <c:pt idx="194">
                  <c:v>39.052700000000002</c:v>
                </c:pt>
                <c:pt idx="195">
                  <c:v>39.052700000000002</c:v>
                </c:pt>
                <c:pt idx="196">
                  <c:v>38.788899999999998</c:v>
                </c:pt>
                <c:pt idx="197">
                  <c:v>38.788899999999998</c:v>
                </c:pt>
                <c:pt idx="198">
                  <c:v>38.876800000000003</c:v>
                </c:pt>
                <c:pt idx="199">
                  <c:v>38.876800000000003</c:v>
                </c:pt>
                <c:pt idx="200">
                  <c:v>38.876800000000003</c:v>
                </c:pt>
                <c:pt idx="201">
                  <c:v>38.694599999999994</c:v>
                </c:pt>
                <c:pt idx="202">
                  <c:v>38.694599999999994</c:v>
                </c:pt>
                <c:pt idx="203">
                  <c:v>39.124700000000004</c:v>
                </c:pt>
                <c:pt idx="204">
                  <c:v>39.124700000000004</c:v>
                </c:pt>
                <c:pt idx="205">
                  <c:v>38.756700000000002</c:v>
                </c:pt>
                <c:pt idx="206">
                  <c:v>38.756700000000002</c:v>
                </c:pt>
                <c:pt idx="207">
                  <c:v>39.046999999999997</c:v>
                </c:pt>
                <c:pt idx="208">
                  <c:v>39.046999999999997</c:v>
                </c:pt>
                <c:pt idx="209">
                  <c:v>38.652200000000001</c:v>
                </c:pt>
                <c:pt idx="210">
                  <c:v>38.652200000000001</c:v>
                </c:pt>
                <c:pt idx="211">
                  <c:v>39.130800000000001</c:v>
                </c:pt>
                <c:pt idx="212">
                  <c:v>39.130800000000001</c:v>
                </c:pt>
                <c:pt idx="213">
                  <c:v>38.889299999999999</c:v>
                </c:pt>
                <c:pt idx="214">
                  <c:v>38.889299999999999</c:v>
                </c:pt>
                <c:pt idx="215">
                  <c:v>38.9876</c:v>
                </c:pt>
                <c:pt idx="216">
                  <c:v>38.9876</c:v>
                </c:pt>
                <c:pt idx="217">
                  <c:v>38.984900000000003</c:v>
                </c:pt>
                <c:pt idx="218">
                  <c:v>38.984900000000003</c:v>
                </c:pt>
                <c:pt idx="219">
                  <c:v>39.338700000000003</c:v>
                </c:pt>
                <c:pt idx="220">
                  <c:v>39.338700000000003</c:v>
                </c:pt>
                <c:pt idx="221">
                  <c:v>39.284399999999998</c:v>
                </c:pt>
                <c:pt idx="222">
                  <c:v>39.284399999999998</c:v>
                </c:pt>
                <c:pt idx="223">
                  <c:v>39.360199999999999</c:v>
                </c:pt>
                <c:pt idx="224">
                  <c:v>39.360199999999999</c:v>
                </c:pt>
                <c:pt idx="225">
                  <c:v>39.070900000000002</c:v>
                </c:pt>
                <c:pt idx="226">
                  <c:v>39.070900000000002</c:v>
                </c:pt>
                <c:pt idx="227">
                  <c:v>39.239000000000004</c:v>
                </c:pt>
                <c:pt idx="228">
                  <c:v>39.239000000000004</c:v>
                </c:pt>
                <c:pt idx="229">
                  <c:v>39.810600000000001</c:v>
                </c:pt>
                <c:pt idx="230">
                  <c:v>39.810600000000001</c:v>
                </c:pt>
                <c:pt idx="231">
                  <c:v>39.810600000000001</c:v>
                </c:pt>
                <c:pt idx="232">
                  <c:v>39.604599999999998</c:v>
                </c:pt>
                <c:pt idx="233">
                  <c:v>39.604599999999998</c:v>
                </c:pt>
                <c:pt idx="234">
                  <c:v>39.535200000000003</c:v>
                </c:pt>
                <c:pt idx="235">
                  <c:v>39.535200000000003</c:v>
                </c:pt>
                <c:pt idx="236">
                  <c:v>39.118199999999995</c:v>
                </c:pt>
                <c:pt idx="237">
                  <c:v>39.118199999999995</c:v>
                </c:pt>
                <c:pt idx="238">
                  <c:v>39.329499999999996</c:v>
                </c:pt>
                <c:pt idx="239">
                  <c:v>39.329499999999996</c:v>
                </c:pt>
                <c:pt idx="240">
                  <c:v>39.509799999999998</c:v>
                </c:pt>
                <c:pt idx="241">
                  <c:v>39.509799999999998</c:v>
                </c:pt>
                <c:pt idx="242">
                  <c:v>40.001399999999997</c:v>
                </c:pt>
                <c:pt idx="243">
                  <c:v>40.001399999999997</c:v>
                </c:pt>
                <c:pt idx="244">
                  <c:v>39.895099999999999</c:v>
                </c:pt>
                <c:pt idx="245">
                  <c:v>39.895099999999999</c:v>
                </c:pt>
                <c:pt idx="246">
                  <c:v>39.793199999999999</c:v>
                </c:pt>
                <c:pt idx="247">
                  <c:v>39.793199999999999</c:v>
                </c:pt>
                <c:pt idx="248">
                  <c:v>39.381800000000005</c:v>
                </c:pt>
                <c:pt idx="249">
                  <c:v>39.381800000000005</c:v>
                </c:pt>
                <c:pt idx="250">
                  <c:v>40.0914</c:v>
                </c:pt>
                <c:pt idx="251">
                  <c:v>40.0914</c:v>
                </c:pt>
                <c:pt idx="252">
                  <c:v>39.785000000000004</c:v>
                </c:pt>
                <c:pt idx="253">
                  <c:v>39.785000000000004</c:v>
                </c:pt>
                <c:pt idx="254">
                  <c:v>40.2712</c:v>
                </c:pt>
                <c:pt idx="255">
                  <c:v>40.2712</c:v>
                </c:pt>
                <c:pt idx="256">
                  <c:v>39.684399999999997</c:v>
                </c:pt>
                <c:pt idx="257">
                  <c:v>39.684399999999997</c:v>
                </c:pt>
                <c:pt idx="258">
                  <c:v>40.040299999999995</c:v>
                </c:pt>
                <c:pt idx="259">
                  <c:v>40.040299999999995</c:v>
                </c:pt>
                <c:pt idx="260">
                  <c:v>39.662100000000002</c:v>
                </c:pt>
                <c:pt idx="261">
                  <c:v>39.662100000000002</c:v>
                </c:pt>
                <c:pt idx="262">
                  <c:v>40.331399999999995</c:v>
                </c:pt>
                <c:pt idx="263">
                  <c:v>40.331399999999995</c:v>
                </c:pt>
                <c:pt idx="264">
                  <c:v>40.331399999999995</c:v>
                </c:pt>
                <c:pt idx="265">
                  <c:v>39.9422</c:v>
                </c:pt>
                <c:pt idx="266">
                  <c:v>39.9422</c:v>
                </c:pt>
                <c:pt idx="267">
                  <c:v>40.4756</c:v>
                </c:pt>
                <c:pt idx="268">
                  <c:v>40.4756</c:v>
                </c:pt>
                <c:pt idx="269">
                  <c:v>40.308999999999997</c:v>
                </c:pt>
                <c:pt idx="270">
                  <c:v>40.308999999999997</c:v>
                </c:pt>
                <c:pt idx="271">
                  <c:v>40.515699999999995</c:v>
                </c:pt>
                <c:pt idx="272">
                  <c:v>40.515699999999995</c:v>
                </c:pt>
                <c:pt idx="273">
                  <c:v>40.027200000000001</c:v>
                </c:pt>
                <c:pt idx="274">
                  <c:v>40.027200000000001</c:v>
                </c:pt>
                <c:pt idx="275">
                  <c:v>40.314999999999998</c:v>
                </c:pt>
                <c:pt idx="276">
                  <c:v>40.314999999999998</c:v>
                </c:pt>
                <c:pt idx="277">
                  <c:v>40.314999999999998</c:v>
                </c:pt>
                <c:pt idx="278">
                  <c:v>40.796599999999998</c:v>
                </c:pt>
                <c:pt idx="279">
                  <c:v>40.796599999999998</c:v>
                </c:pt>
                <c:pt idx="280">
                  <c:v>40.7913</c:v>
                </c:pt>
                <c:pt idx="281">
                  <c:v>40.7913</c:v>
                </c:pt>
                <c:pt idx="282">
                  <c:v>40.5869</c:v>
                </c:pt>
                <c:pt idx="283">
                  <c:v>40.5869</c:v>
                </c:pt>
                <c:pt idx="284">
                  <c:v>40.234200000000001</c:v>
                </c:pt>
                <c:pt idx="285">
                  <c:v>40.234200000000001</c:v>
                </c:pt>
                <c:pt idx="286">
                  <c:v>40.278400000000005</c:v>
                </c:pt>
                <c:pt idx="287">
                  <c:v>40.278400000000005</c:v>
                </c:pt>
                <c:pt idx="288">
                  <c:v>40.628</c:v>
                </c:pt>
                <c:pt idx="289">
                  <c:v>40.628</c:v>
                </c:pt>
                <c:pt idx="290">
                  <c:v>41.085499999999996</c:v>
                </c:pt>
                <c:pt idx="291">
                  <c:v>41.085499999999996</c:v>
                </c:pt>
                <c:pt idx="292">
                  <c:v>41.135899999999999</c:v>
                </c:pt>
                <c:pt idx="293">
                  <c:v>41.135899999999999</c:v>
                </c:pt>
                <c:pt idx="294">
                  <c:v>40.933399999999999</c:v>
                </c:pt>
                <c:pt idx="295">
                  <c:v>40.933399999999999</c:v>
                </c:pt>
                <c:pt idx="296">
                  <c:v>40.591899999999995</c:v>
                </c:pt>
                <c:pt idx="297">
                  <c:v>40.591899999999995</c:v>
                </c:pt>
                <c:pt idx="298">
                  <c:v>41.112099999999998</c:v>
                </c:pt>
                <c:pt idx="299">
                  <c:v>41.112099999999998</c:v>
                </c:pt>
                <c:pt idx="300">
                  <c:v>40.878799999999998</c:v>
                </c:pt>
                <c:pt idx="301">
                  <c:v>40.878799999999998</c:v>
                </c:pt>
                <c:pt idx="302">
                  <c:v>41.3292</c:v>
                </c:pt>
                <c:pt idx="303">
                  <c:v>41.3292</c:v>
                </c:pt>
                <c:pt idx="304">
                  <c:v>40.9559</c:v>
                </c:pt>
                <c:pt idx="305">
                  <c:v>40.9559</c:v>
                </c:pt>
                <c:pt idx="306">
                  <c:v>41.234199999999994</c:v>
                </c:pt>
                <c:pt idx="307">
                  <c:v>41.234199999999994</c:v>
                </c:pt>
                <c:pt idx="308">
                  <c:v>40.993399999999994</c:v>
                </c:pt>
                <c:pt idx="309">
                  <c:v>40.993399999999994</c:v>
                </c:pt>
                <c:pt idx="310">
                  <c:v>41.500099999999996</c:v>
                </c:pt>
                <c:pt idx="311">
                  <c:v>41.500099999999996</c:v>
                </c:pt>
                <c:pt idx="312">
                  <c:v>41.026899999999998</c:v>
                </c:pt>
                <c:pt idx="313">
                  <c:v>41.026899999999998</c:v>
                </c:pt>
                <c:pt idx="314">
                  <c:v>41.631900000000002</c:v>
                </c:pt>
                <c:pt idx="315">
                  <c:v>41.631900000000002</c:v>
                </c:pt>
                <c:pt idx="316">
                  <c:v>41.297400000000003</c:v>
                </c:pt>
                <c:pt idx="317">
                  <c:v>41.297400000000003</c:v>
                </c:pt>
                <c:pt idx="318">
                  <c:v>41.882399999999997</c:v>
                </c:pt>
                <c:pt idx="319">
                  <c:v>41.882399999999997</c:v>
                </c:pt>
                <c:pt idx="320">
                  <c:v>41.381099999999996</c:v>
                </c:pt>
                <c:pt idx="321">
                  <c:v>41.381099999999996</c:v>
                </c:pt>
                <c:pt idx="322">
                  <c:v>41.822499999999998</c:v>
                </c:pt>
                <c:pt idx="323">
                  <c:v>41.822499999999998</c:v>
                </c:pt>
                <c:pt idx="324">
                  <c:v>41.365400000000001</c:v>
                </c:pt>
                <c:pt idx="325">
                  <c:v>41.365400000000001</c:v>
                </c:pt>
                <c:pt idx="326">
                  <c:v>41.365400000000001</c:v>
                </c:pt>
                <c:pt idx="327">
                  <c:v>41.952499999999993</c:v>
                </c:pt>
                <c:pt idx="328">
                  <c:v>41.952499999999993</c:v>
                </c:pt>
                <c:pt idx="329">
                  <c:v>41.952499999999993</c:v>
                </c:pt>
                <c:pt idx="330">
                  <c:v>41.917999999999999</c:v>
                </c:pt>
                <c:pt idx="331">
                  <c:v>41.917999999999999</c:v>
                </c:pt>
                <c:pt idx="332">
                  <c:v>41.7913</c:v>
                </c:pt>
                <c:pt idx="333">
                  <c:v>41.7913</c:v>
                </c:pt>
                <c:pt idx="334">
                  <c:v>41.656800000000004</c:v>
                </c:pt>
                <c:pt idx="335">
                  <c:v>41.656800000000004</c:v>
                </c:pt>
                <c:pt idx="336">
                  <c:v>42.054299999999998</c:v>
                </c:pt>
                <c:pt idx="337">
                  <c:v>42.054299999999998</c:v>
                </c:pt>
                <c:pt idx="338">
                  <c:v>42.3249</c:v>
                </c:pt>
                <c:pt idx="339">
                  <c:v>42.3249</c:v>
                </c:pt>
                <c:pt idx="340">
                  <c:v>42.5486</c:v>
                </c:pt>
                <c:pt idx="341">
                  <c:v>42.5486</c:v>
                </c:pt>
                <c:pt idx="342">
                  <c:v>42.316499999999998</c:v>
                </c:pt>
                <c:pt idx="343">
                  <c:v>42.316499999999998</c:v>
                </c:pt>
                <c:pt idx="344">
                  <c:v>42.248899999999999</c:v>
                </c:pt>
                <c:pt idx="345">
                  <c:v>42.248899999999999</c:v>
                </c:pt>
                <c:pt idx="346">
                  <c:v>42.6736</c:v>
                </c:pt>
                <c:pt idx="347">
                  <c:v>42.6736</c:v>
                </c:pt>
                <c:pt idx="348">
                  <c:v>42.562800000000003</c:v>
                </c:pt>
                <c:pt idx="349">
                  <c:v>42.562800000000003</c:v>
                </c:pt>
                <c:pt idx="350">
                  <c:v>42.810199999999995</c:v>
                </c:pt>
                <c:pt idx="351">
                  <c:v>42.810199999999995</c:v>
                </c:pt>
                <c:pt idx="352">
                  <c:v>42.653999999999996</c:v>
                </c:pt>
                <c:pt idx="353">
                  <c:v>42.653999999999996</c:v>
                </c:pt>
                <c:pt idx="354">
                  <c:v>42.854199999999999</c:v>
                </c:pt>
                <c:pt idx="355">
                  <c:v>42.854199999999999</c:v>
                </c:pt>
                <c:pt idx="356">
                  <c:v>42.862000000000002</c:v>
                </c:pt>
                <c:pt idx="357">
                  <c:v>42.862000000000002</c:v>
                </c:pt>
                <c:pt idx="358">
                  <c:v>43.212499999999999</c:v>
                </c:pt>
                <c:pt idx="359">
                  <c:v>43.212499999999999</c:v>
                </c:pt>
                <c:pt idx="360">
                  <c:v>42.8127</c:v>
                </c:pt>
                <c:pt idx="361">
                  <c:v>42.8127</c:v>
                </c:pt>
                <c:pt idx="362">
                  <c:v>43.3461</c:v>
                </c:pt>
                <c:pt idx="363">
                  <c:v>43.3461</c:v>
                </c:pt>
                <c:pt idx="364">
                  <c:v>43.266100000000002</c:v>
                </c:pt>
                <c:pt idx="365">
                  <c:v>43.266100000000002</c:v>
                </c:pt>
                <c:pt idx="366">
                  <c:v>43.914999999999999</c:v>
                </c:pt>
                <c:pt idx="367">
                  <c:v>43.914999999999999</c:v>
                </c:pt>
                <c:pt idx="368">
                  <c:v>43.518599999999999</c:v>
                </c:pt>
                <c:pt idx="369">
                  <c:v>43.518599999999999</c:v>
                </c:pt>
                <c:pt idx="370">
                  <c:v>43.832900000000002</c:v>
                </c:pt>
                <c:pt idx="371">
                  <c:v>43.832900000000002</c:v>
                </c:pt>
                <c:pt idx="372">
                  <c:v>43.424299999999995</c:v>
                </c:pt>
                <c:pt idx="373">
                  <c:v>43.424299999999995</c:v>
                </c:pt>
                <c:pt idx="374">
                  <c:v>43.424299999999995</c:v>
                </c:pt>
                <c:pt idx="375">
                  <c:v>43.883800000000001</c:v>
                </c:pt>
                <c:pt idx="376">
                  <c:v>43.883800000000001</c:v>
                </c:pt>
                <c:pt idx="377">
                  <c:v>43.785399999999996</c:v>
                </c:pt>
                <c:pt idx="378">
                  <c:v>43.785399999999996</c:v>
                </c:pt>
                <c:pt idx="379">
                  <c:v>44.463799999999999</c:v>
                </c:pt>
                <c:pt idx="380">
                  <c:v>44.463799999999999</c:v>
                </c:pt>
                <c:pt idx="381">
                  <c:v>43.831499999999998</c:v>
                </c:pt>
                <c:pt idx="382">
                  <c:v>43.831499999999998</c:v>
                </c:pt>
                <c:pt idx="383">
                  <c:v>44.323799999999999</c:v>
                </c:pt>
                <c:pt idx="384">
                  <c:v>44.323799999999999</c:v>
                </c:pt>
                <c:pt idx="385">
                  <c:v>43.810499999999998</c:v>
                </c:pt>
                <c:pt idx="386">
                  <c:v>43.810499999999998</c:v>
                </c:pt>
                <c:pt idx="387">
                  <c:v>44.603700000000003</c:v>
                </c:pt>
                <c:pt idx="388">
                  <c:v>44.603700000000003</c:v>
                </c:pt>
                <c:pt idx="389">
                  <c:v>44.155899999999995</c:v>
                </c:pt>
                <c:pt idx="390">
                  <c:v>44.155899999999995</c:v>
                </c:pt>
                <c:pt idx="391">
                  <c:v>44.769399999999997</c:v>
                </c:pt>
                <c:pt idx="392">
                  <c:v>44.769399999999997</c:v>
                </c:pt>
                <c:pt idx="393">
                  <c:v>44.769399999999997</c:v>
                </c:pt>
                <c:pt idx="394">
                  <c:v>44.582099999999997</c:v>
                </c:pt>
                <c:pt idx="395">
                  <c:v>44.582099999999997</c:v>
                </c:pt>
                <c:pt idx="396">
                  <c:v>44.531300000000002</c:v>
                </c:pt>
                <c:pt idx="397">
                  <c:v>44.531300000000002</c:v>
                </c:pt>
                <c:pt idx="398">
                  <c:v>44.442300000000003</c:v>
                </c:pt>
                <c:pt idx="399">
                  <c:v>44.442300000000003</c:v>
                </c:pt>
                <c:pt idx="400">
                  <c:v>44.369599999999998</c:v>
                </c:pt>
                <c:pt idx="401">
                  <c:v>44.369599999999998</c:v>
                </c:pt>
                <c:pt idx="402">
                  <c:v>44.4741</c:v>
                </c:pt>
                <c:pt idx="403">
                  <c:v>44.4741</c:v>
                </c:pt>
                <c:pt idx="404">
                  <c:v>44.655299999999997</c:v>
                </c:pt>
                <c:pt idx="405">
                  <c:v>44.655299999999997</c:v>
                </c:pt>
                <c:pt idx="406">
                  <c:v>44.7498</c:v>
                </c:pt>
                <c:pt idx="407">
                  <c:v>44.7498</c:v>
                </c:pt>
                <c:pt idx="408">
                  <c:v>44.268999999999998</c:v>
                </c:pt>
                <c:pt idx="409">
                  <c:v>44.268999999999998</c:v>
                </c:pt>
                <c:pt idx="410">
                  <c:v>44.625100000000003</c:v>
                </c:pt>
                <c:pt idx="411">
                  <c:v>44.625100000000003</c:v>
                </c:pt>
                <c:pt idx="412">
                  <c:v>44.592399999999998</c:v>
                </c:pt>
                <c:pt idx="413">
                  <c:v>44.592399999999998</c:v>
                </c:pt>
                <c:pt idx="414">
                  <c:v>45.151499999999999</c:v>
                </c:pt>
                <c:pt idx="415">
                  <c:v>45.151499999999999</c:v>
                </c:pt>
                <c:pt idx="416">
                  <c:v>44.896099999999997</c:v>
                </c:pt>
                <c:pt idx="417">
                  <c:v>44.896099999999997</c:v>
                </c:pt>
                <c:pt idx="418">
                  <c:v>44.896099999999997</c:v>
                </c:pt>
                <c:pt idx="419">
                  <c:v>44.92</c:v>
                </c:pt>
                <c:pt idx="420">
                  <c:v>44.92</c:v>
                </c:pt>
                <c:pt idx="421">
                  <c:v>44.370699999999999</c:v>
                </c:pt>
                <c:pt idx="422">
                  <c:v>44.370699999999999</c:v>
                </c:pt>
                <c:pt idx="423">
                  <c:v>45.139400000000002</c:v>
                </c:pt>
                <c:pt idx="424">
                  <c:v>45.139400000000002</c:v>
                </c:pt>
                <c:pt idx="425">
                  <c:v>44.763799999999996</c:v>
                </c:pt>
                <c:pt idx="426">
                  <c:v>44.763799999999996</c:v>
                </c:pt>
                <c:pt idx="427">
                  <c:v>45.342399999999998</c:v>
                </c:pt>
                <c:pt idx="428">
                  <c:v>45.342399999999998</c:v>
                </c:pt>
                <c:pt idx="429">
                  <c:v>44.661999999999999</c:v>
                </c:pt>
                <c:pt idx="430">
                  <c:v>44.661999999999999</c:v>
                </c:pt>
                <c:pt idx="431">
                  <c:v>45.076299999999996</c:v>
                </c:pt>
                <c:pt idx="432">
                  <c:v>45.076299999999996</c:v>
                </c:pt>
                <c:pt idx="433">
                  <c:v>44.5702</c:v>
                </c:pt>
                <c:pt idx="434">
                  <c:v>44.5702</c:v>
                </c:pt>
                <c:pt idx="435">
                  <c:v>45.2864</c:v>
                </c:pt>
                <c:pt idx="436">
                  <c:v>45.2864</c:v>
                </c:pt>
                <c:pt idx="437">
                  <c:v>44.908999999999999</c:v>
                </c:pt>
                <c:pt idx="438">
                  <c:v>44.908999999999999</c:v>
                </c:pt>
                <c:pt idx="439">
                  <c:v>45.431199999999997</c:v>
                </c:pt>
                <c:pt idx="440">
                  <c:v>45.431199999999997</c:v>
                </c:pt>
                <c:pt idx="441">
                  <c:v>44.745100000000001</c:v>
                </c:pt>
                <c:pt idx="442">
                  <c:v>44.745100000000001</c:v>
                </c:pt>
                <c:pt idx="443">
                  <c:v>45.174599999999998</c:v>
                </c:pt>
                <c:pt idx="444">
                  <c:v>45.174599999999998</c:v>
                </c:pt>
                <c:pt idx="445">
                  <c:v>44.652999999999999</c:v>
                </c:pt>
                <c:pt idx="446">
                  <c:v>44.652999999999999</c:v>
                </c:pt>
                <c:pt idx="447">
                  <c:v>45.355499999999999</c:v>
                </c:pt>
                <c:pt idx="448">
                  <c:v>45.355499999999999</c:v>
                </c:pt>
                <c:pt idx="449">
                  <c:v>44.965299999999999</c:v>
                </c:pt>
                <c:pt idx="450">
                  <c:v>44.965299999999999</c:v>
                </c:pt>
                <c:pt idx="451">
                  <c:v>45.552999999999997</c:v>
                </c:pt>
                <c:pt idx="452">
                  <c:v>45.552999999999997</c:v>
                </c:pt>
                <c:pt idx="453">
                  <c:v>44.881800000000005</c:v>
                </c:pt>
                <c:pt idx="454">
                  <c:v>44.881800000000005</c:v>
                </c:pt>
                <c:pt idx="455">
                  <c:v>45.312899999999999</c:v>
                </c:pt>
                <c:pt idx="456">
                  <c:v>45.312899999999999</c:v>
                </c:pt>
                <c:pt idx="457">
                  <c:v>45.312899999999999</c:v>
                </c:pt>
                <c:pt idx="458">
                  <c:v>44.982799999999997</c:v>
                </c:pt>
                <c:pt idx="459">
                  <c:v>44.982799999999997</c:v>
                </c:pt>
                <c:pt idx="460">
                  <c:v>45.158000000000001</c:v>
                </c:pt>
                <c:pt idx="461">
                  <c:v>45.158000000000001</c:v>
                </c:pt>
                <c:pt idx="462">
                  <c:v>45.660000000000004</c:v>
                </c:pt>
                <c:pt idx="463">
                  <c:v>45.660000000000004</c:v>
                </c:pt>
                <c:pt idx="464">
                  <c:v>45.660000000000004</c:v>
                </c:pt>
                <c:pt idx="465">
                  <c:v>45.454799999999999</c:v>
                </c:pt>
                <c:pt idx="466">
                  <c:v>45.454799999999999</c:v>
                </c:pt>
                <c:pt idx="467">
                  <c:v>45.294499999999999</c:v>
                </c:pt>
                <c:pt idx="468">
                  <c:v>45.294499999999999</c:v>
                </c:pt>
                <c:pt idx="469">
                  <c:v>44.841499999999996</c:v>
                </c:pt>
                <c:pt idx="470">
                  <c:v>44.841499999999996</c:v>
                </c:pt>
                <c:pt idx="471">
                  <c:v>45.519199999999998</c:v>
                </c:pt>
                <c:pt idx="472">
                  <c:v>45.519199999999998</c:v>
                </c:pt>
                <c:pt idx="473">
                  <c:v>45.220199999999998</c:v>
                </c:pt>
                <c:pt idx="474">
                  <c:v>45.220199999999998</c:v>
                </c:pt>
                <c:pt idx="475">
                  <c:v>45.722799999999999</c:v>
                </c:pt>
                <c:pt idx="476">
                  <c:v>45.722799999999999</c:v>
                </c:pt>
                <c:pt idx="477">
                  <c:v>45.082500000000003</c:v>
                </c:pt>
                <c:pt idx="478">
                  <c:v>45.082500000000003</c:v>
                </c:pt>
                <c:pt idx="479">
                  <c:v>45.401200000000003</c:v>
                </c:pt>
                <c:pt idx="480">
                  <c:v>45.401200000000003</c:v>
                </c:pt>
                <c:pt idx="481">
                  <c:v>44.971699999999998</c:v>
                </c:pt>
                <c:pt idx="482">
                  <c:v>44.971699999999998</c:v>
                </c:pt>
                <c:pt idx="483">
                  <c:v>45.599000000000004</c:v>
                </c:pt>
                <c:pt idx="484">
                  <c:v>45.599000000000004</c:v>
                </c:pt>
                <c:pt idx="485">
                  <c:v>45.266100000000002</c:v>
                </c:pt>
                <c:pt idx="486">
                  <c:v>45.266100000000002</c:v>
                </c:pt>
                <c:pt idx="487">
                  <c:v>45.710300000000004</c:v>
                </c:pt>
                <c:pt idx="488">
                  <c:v>45.710300000000004</c:v>
                </c:pt>
                <c:pt idx="489">
                  <c:v>45.138599999999997</c:v>
                </c:pt>
                <c:pt idx="490">
                  <c:v>45.138599999999997</c:v>
                </c:pt>
                <c:pt idx="491">
                  <c:v>45.5884</c:v>
                </c:pt>
                <c:pt idx="492">
                  <c:v>45.5884</c:v>
                </c:pt>
                <c:pt idx="493">
                  <c:v>45.017499999999998</c:v>
                </c:pt>
                <c:pt idx="494">
                  <c:v>45.017499999999998</c:v>
                </c:pt>
                <c:pt idx="495">
                  <c:v>45.613199999999999</c:v>
                </c:pt>
                <c:pt idx="496">
                  <c:v>45.613199999999999</c:v>
                </c:pt>
                <c:pt idx="497">
                  <c:v>45.171900000000001</c:v>
                </c:pt>
                <c:pt idx="498">
                  <c:v>45.171900000000001</c:v>
                </c:pt>
                <c:pt idx="499">
                  <c:v>45.7455</c:v>
                </c:pt>
                <c:pt idx="500">
                  <c:v>45.7455</c:v>
                </c:pt>
                <c:pt idx="501">
                  <c:v>45.239999999999995</c:v>
                </c:pt>
                <c:pt idx="502">
                  <c:v>45.239999999999995</c:v>
                </c:pt>
                <c:pt idx="503">
                  <c:v>45.695799999999998</c:v>
                </c:pt>
                <c:pt idx="504">
                  <c:v>45.695799999999998</c:v>
                </c:pt>
                <c:pt idx="505">
                  <c:v>45.110399999999998</c:v>
                </c:pt>
                <c:pt idx="506">
                  <c:v>45.110399999999998</c:v>
                </c:pt>
                <c:pt idx="507">
                  <c:v>45.652500000000003</c:v>
                </c:pt>
                <c:pt idx="508">
                  <c:v>45.652500000000003</c:v>
                </c:pt>
                <c:pt idx="509">
                  <c:v>45.205100000000002</c:v>
                </c:pt>
                <c:pt idx="510">
                  <c:v>45.205100000000002</c:v>
                </c:pt>
                <c:pt idx="511">
                  <c:v>45.787999999999997</c:v>
                </c:pt>
                <c:pt idx="512">
                  <c:v>45.787999999999997</c:v>
                </c:pt>
                <c:pt idx="513">
                  <c:v>45.273600000000002</c:v>
                </c:pt>
                <c:pt idx="514">
                  <c:v>45.273600000000002</c:v>
                </c:pt>
                <c:pt idx="515">
                  <c:v>45.732999999999997</c:v>
                </c:pt>
                <c:pt idx="516">
                  <c:v>45.732999999999997</c:v>
                </c:pt>
                <c:pt idx="517">
                  <c:v>45.732999999999997</c:v>
                </c:pt>
                <c:pt idx="518">
                  <c:v>45.1768</c:v>
                </c:pt>
                <c:pt idx="519">
                  <c:v>45.1768</c:v>
                </c:pt>
                <c:pt idx="520">
                  <c:v>45.693899999999999</c:v>
                </c:pt>
                <c:pt idx="521">
                  <c:v>45.693899999999999</c:v>
                </c:pt>
                <c:pt idx="522">
                  <c:v>45.693899999999999</c:v>
                </c:pt>
                <c:pt idx="523">
                  <c:v>45.793900000000001</c:v>
                </c:pt>
                <c:pt idx="524">
                  <c:v>45.793900000000001</c:v>
                </c:pt>
                <c:pt idx="525">
                  <c:v>45.351399999999998</c:v>
                </c:pt>
                <c:pt idx="526">
                  <c:v>45.351399999999998</c:v>
                </c:pt>
                <c:pt idx="527">
                  <c:v>45.632399999999997</c:v>
                </c:pt>
                <c:pt idx="528">
                  <c:v>45.632399999999997</c:v>
                </c:pt>
                <c:pt idx="529">
                  <c:v>45.296399999999998</c:v>
                </c:pt>
                <c:pt idx="530">
                  <c:v>45.296399999999998</c:v>
                </c:pt>
                <c:pt idx="531">
                  <c:v>45.762799999999999</c:v>
                </c:pt>
                <c:pt idx="532">
                  <c:v>45.762799999999999</c:v>
                </c:pt>
                <c:pt idx="533">
                  <c:v>45.272300000000001</c:v>
                </c:pt>
                <c:pt idx="534">
                  <c:v>45.272300000000001</c:v>
                </c:pt>
                <c:pt idx="535">
                  <c:v>45.826999999999998</c:v>
                </c:pt>
                <c:pt idx="536">
                  <c:v>45.826999999999998</c:v>
                </c:pt>
                <c:pt idx="537">
                  <c:v>45.401999999999994</c:v>
                </c:pt>
                <c:pt idx="538">
                  <c:v>45.401999999999994</c:v>
                </c:pt>
                <c:pt idx="539">
                  <c:v>45.9223</c:v>
                </c:pt>
                <c:pt idx="540">
                  <c:v>45.9223</c:v>
                </c:pt>
                <c:pt idx="541">
                  <c:v>45.354499999999994</c:v>
                </c:pt>
                <c:pt idx="542">
                  <c:v>45.354499999999994</c:v>
                </c:pt>
                <c:pt idx="543">
                  <c:v>45.737499999999997</c:v>
                </c:pt>
                <c:pt idx="544">
                  <c:v>45.737499999999997</c:v>
                </c:pt>
                <c:pt idx="545">
                  <c:v>45.266300000000001</c:v>
                </c:pt>
                <c:pt idx="546">
                  <c:v>45.266300000000001</c:v>
                </c:pt>
                <c:pt idx="547">
                  <c:v>45.820500000000003</c:v>
                </c:pt>
                <c:pt idx="548">
                  <c:v>45.820500000000003</c:v>
                </c:pt>
                <c:pt idx="549">
                  <c:v>45.461199999999998</c:v>
                </c:pt>
                <c:pt idx="550">
                  <c:v>45.461199999999998</c:v>
                </c:pt>
                <c:pt idx="551">
                  <c:v>45.988199999999999</c:v>
                </c:pt>
                <c:pt idx="552">
                  <c:v>45.988199999999999</c:v>
                </c:pt>
                <c:pt idx="553">
                  <c:v>45.342800000000004</c:v>
                </c:pt>
                <c:pt idx="554">
                  <c:v>45.342800000000004</c:v>
                </c:pt>
                <c:pt idx="555">
                  <c:v>45.806199999999997</c:v>
                </c:pt>
                <c:pt idx="556">
                  <c:v>45.806199999999997</c:v>
                </c:pt>
                <c:pt idx="557">
                  <c:v>45.806199999999997</c:v>
                </c:pt>
                <c:pt idx="558">
                  <c:v>45.297599999999996</c:v>
                </c:pt>
                <c:pt idx="559">
                  <c:v>45.297599999999996</c:v>
                </c:pt>
                <c:pt idx="560">
                  <c:v>46.002499999999998</c:v>
                </c:pt>
                <c:pt idx="561">
                  <c:v>46.002499999999998</c:v>
                </c:pt>
                <c:pt idx="562">
                  <c:v>45.504199999999997</c:v>
                </c:pt>
                <c:pt idx="563">
                  <c:v>45.504199999999997</c:v>
                </c:pt>
                <c:pt idx="564">
                  <c:v>45.997100000000003</c:v>
                </c:pt>
                <c:pt idx="565">
                  <c:v>45.997100000000003</c:v>
                </c:pt>
                <c:pt idx="566">
                  <c:v>45.333300000000001</c:v>
                </c:pt>
                <c:pt idx="567">
                  <c:v>45.333300000000001</c:v>
                </c:pt>
                <c:pt idx="568">
                  <c:v>45.834699999999998</c:v>
                </c:pt>
                <c:pt idx="569">
                  <c:v>45.834699999999998</c:v>
                </c:pt>
                <c:pt idx="570">
                  <c:v>45.284199999999998</c:v>
                </c:pt>
                <c:pt idx="571">
                  <c:v>45.284199999999998</c:v>
                </c:pt>
                <c:pt idx="572">
                  <c:v>45.995100000000001</c:v>
                </c:pt>
                <c:pt idx="573">
                  <c:v>45.995100000000001</c:v>
                </c:pt>
                <c:pt idx="574">
                  <c:v>45.722500000000004</c:v>
                </c:pt>
                <c:pt idx="575">
                  <c:v>45.722500000000004</c:v>
                </c:pt>
                <c:pt idx="576">
                  <c:v>46.084299999999999</c:v>
                </c:pt>
                <c:pt idx="577">
                  <c:v>46.084299999999999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6D-4F71-9DA1-3B304BAD72A9}"/>
            </c:ext>
          </c:extLst>
        </c:ser>
        <c:ser>
          <c:idx val="2"/>
          <c:order val="2"/>
          <c:tx>
            <c:strRef>
              <c:f>Force!$D$1</c:f>
              <c:strCache>
                <c:ptCount val="1"/>
                <c:pt idx="0">
                  <c:v>Trial #5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Force!$D$284:$D$861</c:f>
              <c:numCache>
                <c:formatCode>General</c:formatCode>
                <c:ptCount val="578"/>
                <c:pt idx="0">
                  <c:v>0.01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0.01</c:v>
                </c:pt>
                <c:pt idx="4">
                  <c:v>1.4999999999999999E-2</c:v>
                </c:pt>
                <c:pt idx="5">
                  <c:v>0.02</c:v>
                </c:pt>
                <c:pt idx="6">
                  <c:v>2.5000000000000001E-2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0.03</c:v>
                </c:pt>
                <c:pt idx="10">
                  <c:v>3.5000000000000003E-2</c:v>
                </c:pt>
                <c:pt idx="11">
                  <c:v>3.5000000000000003E-2</c:v>
                </c:pt>
                <c:pt idx="12">
                  <c:v>0.04</c:v>
                </c:pt>
                <c:pt idx="13">
                  <c:v>0.04</c:v>
                </c:pt>
                <c:pt idx="14">
                  <c:v>4.4999999999999998E-2</c:v>
                </c:pt>
                <c:pt idx="15">
                  <c:v>4.4999999999999998E-2</c:v>
                </c:pt>
                <c:pt idx="16">
                  <c:v>0.05</c:v>
                </c:pt>
                <c:pt idx="17">
                  <c:v>0.05</c:v>
                </c:pt>
                <c:pt idx="18">
                  <c:v>0.06</c:v>
                </c:pt>
                <c:pt idx="19">
                  <c:v>6.5000000000000002E-2</c:v>
                </c:pt>
                <c:pt idx="20">
                  <c:v>6.5000000000000002E-2</c:v>
                </c:pt>
                <c:pt idx="21">
                  <c:v>6.5000000000000002E-2</c:v>
                </c:pt>
                <c:pt idx="22">
                  <c:v>7.4999999999999997E-2</c:v>
                </c:pt>
                <c:pt idx="23">
                  <c:v>7.4999999999999997E-2</c:v>
                </c:pt>
                <c:pt idx="24">
                  <c:v>8.5000000000000006E-2</c:v>
                </c:pt>
                <c:pt idx="25">
                  <c:v>8.5000000000000006E-2</c:v>
                </c:pt>
                <c:pt idx="26">
                  <c:v>9.5000000000000001E-2</c:v>
                </c:pt>
                <c:pt idx="27">
                  <c:v>0.09</c:v>
                </c:pt>
                <c:pt idx="28">
                  <c:v>0.105</c:v>
                </c:pt>
                <c:pt idx="29">
                  <c:v>0.105</c:v>
                </c:pt>
                <c:pt idx="30">
                  <c:v>0.11</c:v>
                </c:pt>
                <c:pt idx="31">
                  <c:v>0.115</c:v>
                </c:pt>
                <c:pt idx="32">
                  <c:v>0.13</c:v>
                </c:pt>
                <c:pt idx="33">
                  <c:v>0.125</c:v>
                </c:pt>
                <c:pt idx="34">
                  <c:v>0.14000000000000001</c:v>
                </c:pt>
                <c:pt idx="35">
                  <c:v>0.14000000000000001</c:v>
                </c:pt>
                <c:pt idx="36">
                  <c:v>0.15</c:v>
                </c:pt>
                <c:pt idx="37">
                  <c:v>0.155</c:v>
                </c:pt>
                <c:pt idx="38">
                  <c:v>0.17</c:v>
                </c:pt>
                <c:pt idx="39">
                  <c:v>0.17499999999999999</c:v>
                </c:pt>
                <c:pt idx="40">
                  <c:v>0.19</c:v>
                </c:pt>
                <c:pt idx="41">
                  <c:v>0.19</c:v>
                </c:pt>
                <c:pt idx="42">
                  <c:v>0.21</c:v>
                </c:pt>
                <c:pt idx="43">
                  <c:v>0.21</c:v>
                </c:pt>
                <c:pt idx="44">
                  <c:v>0.23</c:v>
                </c:pt>
                <c:pt idx="45">
                  <c:v>0.23499999999999999</c:v>
                </c:pt>
                <c:pt idx="46">
                  <c:v>0.255</c:v>
                </c:pt>
                <c:pt idx="47">
                  <c:v>0.26</c:v>
                </c:pt>
                <c:pt idx="48">
                  <c:v>0.28000000000000003</c:v>
                </c:pt>
                <c:pt idx="49">
                  <c:v>0.28499999999999998</c:v>
                </c:pt>
                <c:pt idx="50">
                  <c:v>0.30499999999999999</c:v>
                </c:pt>
                <c:pt idx="51">
                  <c:v>0.31</c:v>
                </c:pt>
                <c:pt idx="52">
                  <c:v>0.33500000000000002</c:v>
                </c:pt>
                <c:pt idx="53">
                  <c:v>0.34</c:v>
                </c:pt>
                <c:pt idx="54">
                  <c:v>0.37</c:v>
                </c:pt>
                <c:pt idx="55">
                  <c:v>0.375</c:v>
                </c:pt>
                <c:pt idx="56">
                  <c:v>0.40500000000000003</c:v>
                </c:pt>
                <c:pt idx="57">
                  <c:v>0.41</c:v>
                </c:pt>
                <c:pt idx="58">
                  <c:v>0.44</c:v>
                </c:pt>
                <c:pt idx="59">
                  <c:v>0.44500000000000001</c:v>
                </c:pt>
                <c:pt idx="60">
                  <c:v>0.48499999999999999</c:v>
                </c:pt>
                <c:pt idx="61">
                  <c:v>0.49</c:v>
                </c:pt>
                <c:pt idx="62">
                  <c:v>0.52</c:v>
                </c:pt>
                <c:pt idx="63">
                  <c:v>0.52500000000000002</c:v>
                </c:pt>
                <c:pt idx="64">
                  <c:v>0.56499999999999995</c:v>
                </c:pt>
                <c:pt idx="65">
                  <c:v>0.56999999999999995</c:v>
                </c:pt>
                <c:pt idx="66">
                  <c:v>0.59499999999999997</c:v>
                </c:pt>
                <c:pt idx="67">
                  <c:v>0.6</c:v>
                </c:pt>
                <c:pt idx="68">
                  <c:v>0.63500000000000001</c:v>
                </c:pt>
                <c:pt idx="69">
                  <c:v>0.64</c:v>
                </c:pt>
                <c:pt idx="70">
                  <c:v>0.68500000000000005</c:v>
                </c:pt>
                <c:pt idx="71">
                  <c:v>0.68500000000000005</c:v>
                </c:pt>
                <c:pt idx="72">
                  <c:v>0.73</c:v>
                </c:pt>
                <c:pt idx="73">
                  <c:v>0.73499999999999999</c:v>
                </c:pt>
                <c:pt idx="74">
                  <c:v>0.78500000000000003</c:v>
                </c:pt>
                <c:pt idx="75">
                  <c:v>0.79</c:v>
                </c:pt>
                <c:pt idx="76">
                  <c:v>0.83499999999999996</c:v>
                </c:pt>
                <c:pt idx="77">
                  <c:v>0.84</c:v>
                </c:pt>
                <c:pt idx="78">
                  <c:v>0.89</c:v>
                </c:pt>
                <c:pt idx="79">
                  <c:v>0.9</c:v>
                </c:pt>
                <c:pt idx="80">
                  <c:v>0.94</c:v>
                </c:pt>
                <c:pt idx="81">
                  <c:v>0.95</c:v>
                </c:pt>
                <c:pt idx="82">
                  <c:v>0.99</c:v>
                </c:pt>
                <c:pt idx="83">
                  <c:v>1</c:v>
                </c:pt>
                <c:pt idx="84">
                  <c:v>1.05</c:v>
                </c:pt>
                <c:pt idx="85">
                  <c:v>1.0549999999999999</c:v>
                </c:pt>
                <c:pt idx="86">
                  <c:v>1.0900000000000001</c:v>
                </c:pt>
                <c:pt idx="87">
                  <c:v>1.1000000000000001</c:v>
                </c:pt>
                <c:pt idx="88">
                  <c:v>1.17</c:v>
                </c:pt>
                <c:pt idx="89">
                  <c:v>1.18</c:v>
                </c:pt>
                <c:pt idx="90">
                  <c:v>1.23</c:v>
                </c:pt>
                <c:pt idx="91">
                  <c:v>1.24</c:v>
                </c:pt>
                <c:pt idx="92">
                  <c:v>1.28</c:v>
                </c:pt>
                <c:pt idx="93">
                  <c:v>1.2949999999999999</c:v>
                </c:pt>
                <c:pt idx="94">
                  <c:v>1.345</c:v>
                </c:pt>
                <c:pt idx="95">
                  <c:v>1.355</c:v>
                </c:pt>
                <c:pt idx="96">
                  <c:v>1.395</c:v>
                </c:pt>
                <c:pt idx="97">
                  <c:v>1.4</c:v>
                </c:pt>
                <c:pt idx="98">
                  <c:v>1.4550000000000001</c:v>
                </c:pt>
                <c:pt idx="99">
                  <c:v>1.4650000000000001</c:v>
                </c:pt>
                <c:pt idx="100">
                  <c:v>1.5249999999999999</c:v>
                </c:pt>
                <c:pt idx="101">
                  <c:v>1.5349999999999999</c:v>
                </c:pt>
                <c:pt idx="102">
                  <c:v>1.62</c:v>
                </c:pt>
                <c:pt idx="103">
                  <c:v>1.63</c:v>
                </c:pt>
                <c:pt idx="104">
                  <c:v>1.71</c:v>
                </c:pt>
                <c:pt idx="105">
                  <c:v>1.72</c:v>
                </c:pt>
                <c:pt idx="106">
                  <c:v>1.79</c:v>
                </c:pt>
                <c:pt idx="107">
                  <c:v>1.8</c:v>
                </c:pt>
                <c:pt idx="108">
                  <c:v>1.88</c:v>
                </c:pt>
                <c:pt idx="109">
                  <c:v>1.895</c:v>
                </c:pt>
                <c:pt idx="110">
                  <c:v>1.9750000000000001</c:v>
                </c:pt>
                <c:pt idx="111">
                  <c:v>1.9850000000000001</c:v>
                </c:pt>
                <c:pt idx="112">
                  <c:v>2.0550000000000002</c:v>
                </c:pt>
                <c:pt idx="113">
                  <c:v>2.0699999999999998</c:v>
                </c:pt>
                <c:pt idx="114">
                  <c:v>2.13</c:v>
                </c:pt>
                <c:pt idx="115">
                  <c:v>2.145</c:v>
                </c:pt>
                <c:pt idx="116">
                  <c:v>2.2200000000000002</c:v>
                </c:pt>
                <c:pt idx="117">
                  <c:v>2.2349999999999999</c:v>
                </c:pt>
                <c:pt idx="118">
                  <c:v>2.3149999999999999</c:v>
                </c:pt>
                <c:pt idx="119">
                  <c:v>2.3250000000000002</c:v>
                </c:pt>
                <c:pt idx="120">
                  <c:v>2.4049999999999998</c:v>
                </c:pt>
                <c:pt idx="121">
                  <c:v>2.415</c:v>
                </c:pt>
                <c:pt idx="122">
                  <c:v>2.5</c:v>
                </c:pt>
                <c:pt idx="123">
                  <c:v>2.5150000000000001</c:v>
                </c:pt>
                <c:pt idx="124">
                  <c:v>2.6</c:v>
                </c:pt>
                <c:pt idx="125">
                  <c:v>2.6150000000000002</c:v>
                </c:pt>
                <c:pt idx="126">
                  <c:v>2.7050000000000001</c:v>
                </c:pt>
                <c:pt idx="127">
                  <c:v>2.72</c:v>
                </c:pt>
                <c:pt idx="128">
                  <c:v>2.81</c:v>
                </c:pt>
                <c:pt idx="129">
                  <c:v>2.82</c:v>
                </c:pt>
                <c:pt idx="130">
                  <c:v>2.9049999999999998</c:v>
                </c:pt>
                <c:pt idx="131">
                  <c:v>2.915</c:v>
                </c:pt>
                <c:pt idx="132">
                  <c:v>2.9849999999999999</c:v>
                </c:pt>
                <c:pt idx="133">
                  <c:v>3</c:v>
                </c:pt>
                <c:pt idx="134">
                  <c:v>3.09</c:v>
                </c:pt>
                <c:pt idx="135">
                  <c:v>3.105</c:v>
                </c:pt>
                <c:pt idx="136">
                  <c:v>3.1949999999999998</c:v>
                </c:pt>
                <c:pt idx="137">
                  <c:v>3.21</c:v>
                </c:pt>
                <c:pt idx="138">
                  <c:v>3.3050000000000002</c:v>
                </c:pt>
                <c:pt idx="139">
                  <c:v>3.32</c:v>
                </c:pt>
                <c:pt idx="140">
                  <c:v>3.4049999999999998</c:v>
                </c:pt>
                <c:pt idx="141">
                  <c:v>3.42</c:v>
                </c:pt>
                <c:pt idx="142">
                  <c:v>3.5150000000000001</c:v>
                </c:pt>
                <c:pt idx="143">
                  <c:v>3.53</c:v>
                </c:pt>
                <c:pt idx="144">
                  <c:v>3.63</c:v>
                </c:pt>
                <c:pt idx="145">
                  <c:v>3.645</c:v>
                </c:pt>
                <c:pt idx="146">
                  <c:v>3.77</c:v>
                </c:pt>
                <c:pt idx="147">
                  <c:v>3.78</c:v>
                </c:pt>
                <c:pt idx="148">
                  <c:v>3.895</c:v>
                </c:pt>
                <c:pt idx="149">
                  <c:v>3.91</c:v>
                </c:pt>
                <c:pt idx="150">
                  <c:v>4.0199999999999996</c:v>
                </c:pt>
                <c:pt idx="151">
                  <c:v>4.0350000000000001</c:v>
                </c:pt>
                <c:pt idx="152">
                  <c:v>4.1150000000000002</c:v>
                </c:pt>
                <c:pt idx="153">
                  <c:v>4.13</c:v>
                </c:pt>
                <c:pt idx="154">
                  <c:v>4.2050000000000001</c:v>
                </c:pt>
                <c:pt idx="155">
                  <c:v>4.2249999999999996</c:v>
                </c:pt>
                <c:pt idx="156">
                  <c:v>4.32</c:v>
                </c:pt>
                <c:pt idx="157">
                  <c:v>4.34</c:v>
                </c:pt>
                <c:pt idx="158">
                  <c:v>4.4400000000000004</c:v>
                </c:pt>
                <c:pt idx="159">
                  <c:v>4.46</c:v>
                </c:pt>
                <c:pt idx="160">
                  <c:v>4.5549999999999997</c:v>
                </c:pt>
                <c:pt idx="161">
                  <c:v>4.5750000000000002</c:v>
                </c:pt>
                <c:pt idx="162">
                  <c:v>4.68</c:v>
                </c:pt>
                <c:pt idx="163">
                  <c:v>4.6950000000000003</c:v>
                </c:pt>
                <c:pt idx="164">
                  <c:v>4.76</c:v>
                </c:pt>
                <c:pt idx="165">
                  <c:v>4.7850000000000001</c:v>
                </c:pt>
                <c:pt idx="166">
                  <c:v>4.875</c:v>
                </c:pt>
                <c:pt idx="167">
                  <c:v>4.8899999999999997</c:v>
                </c:pt>
                <c:pt idx="168">
                  <c:v>4.95</c:v>
                </c:pt>
                <c:pt idx="169">
                  <c:v>4.9749999999999996</c:v>
                </c:pt>
                <c:pt idx="170">
                  <c:v>5.0650000000000004</c:v>
                </c:pt>
                <c:pt idx="171">
                  <c:v>5.08</c:v>
                </c:pt>
                <c:pt idx="172">
                  <c:v>5.2</c:v>
                </c:pt>
                <c:pt idx="173">
                  <c:v>5.2249999999999996</c:v>
                </c:pt>
                <c:pt idx="174">
                  <c:v>5.335</c:v>
                </c:pt>
                <c:pt idx="175">
                  <c:v>5.35</c:v>
                </c:pt>
                <c:pt idx="176">
                  <c:v>5.4649999999999999</c:v>
                </c:pt>
                <c:pt idx="177">
                  <c:v>5.4850000000000003</c:v>
                </c:pt>
                <c:pt idx="178">
                  <c:v>5.5650000000000004</c:v>
                </c:pt>
                <c:pt idx="179">
                  <c:v>5.5949999999999998</c:v>
                </c:pt>
                <c:pt idx="180">
                  <c:v>5.7</c:v>
                </c:pt>
                <c:pt idx="181">
                  <c:v>5.7149999999999999</c:v>
                </c:pt>
                <c:pt idx="182">
                  <c:v>5.7850000000000001</c:v>
                </c:pt>
                <c:pt idx="183">
                  <c:v>5.81</c:v>
                </c:pt>
                <c:pt idx="184">
                  <c:v>5.915</c:v>
                </c:pt>
                <c:pt idx="185">
                  <c:v>5.9349999999999996</c:v>
                </c:pt>
                <c:pt idx="186">
                  <c:v>6.03</c:v>
                </c:pt>
                <c:pt idx="187">
                  <c:v>6.05</c:v>
                </c:pt>
                <c:pt idx="188">
                  <c:v>6.15</c:v>
                </c:pt>
                <c:pt idx="189">
                  <c:v>6.17</c:v>
                </c:pt>
                <c:pt idx="190">
                  <c:v>6.31</c:v>
                </c:pt>
                <c:pt idx="191">
                  <c:v>6.3250000000000002</c:v>
                </c:pt>
                <c:pt idx="192">
                  <c:v>6.44</c:v>
                </c:pt>
                <c:pt idx="193">
                  <c:v>6.46</c:v>
                </c:pt>
                <c:pt idx="194">
                  <c:v>6.5350000000000001</c:v>
                </c:pt>
                <c:pt idx="195">
                  <c:v>6.5549999999999997</c:v>
                </c:pt>
                <c:pt idx="196">
                  <c:v>6.66</c:v>
                </c:pt>
                <c:pt idx="197">
                  <c:v>6.6749999999999998</c:v>
                </c:pt>
                <c:pt idx="198">
                  <c:v>6.7750000000000004</c:v>
                </c:pt>
                <c:pt idx="199">
                  <c:v>6.79</c:v>
                </c:pt>
                <c:pt idx="200">
                  <c:v>6.8849999999999998</c:v>
                </c:pt>
                <c:pt idx="201">
                  <c:v>6.9</c:v>
                </c:pt>
                <c:pt idx="202">
                  <c:v>6.9950000000000001</c:v>
                </c:pt>
                <c:pt idx="203">
                  <c:v>7.01</c:v>
                </c:pt>
                <c:pt idx="204">
                  <c:v>7.1</c:v>
                </c:pt>
                <c:pt idx="205">
                  <c:v>7.12</c:v>
                </c:pt>
                <c:pt idx="206">
                  <c:v>7.2249999999999996</c:v>
                </c:pt>
                <c:pt idx="207">
                  <c:v>7.25</c:v>
                </c:pt>
                <c:pt idx="208">
                  <c:v>7.3449999999999998</c:v>
                </c:pt>
                <c:pt idx="209">
                  <c:v>7.3650000000000002</c:v>
                </c:pt>
                <c:pt idx="210">
                  <c:v>7.4450000000000003</c:v>
                </c:pt>
                <c:pt idx="211">
                  <c:v>7.46</c:v>
                </c:pt>
                <c:pt idx="212">
                  <c:v>7.53</c:v>
                </c:pt>
                <c:pt idx="213">
                  <c:v>7.55</c:v>
                </c:pt>
                <c:pt idx="214">
                  <c:v>7.66</c:v>
                </c:pt>
                <c:pt idx="215">
                  <c:v>7.67</c:v>
                </c:pt>
                <c:pt idx="216">
                  <c:v>7.78</c:v>
                </c:pt>
                <c:pt idx="217">
                  <c:v>7.8</c:v>
                </c:pt>
                <c:pt idx="218">
                  <c:v>7.875</c:v>
                </c:pt>
                <c:pt idx="219">
                  <c:v>7.8849999999999998</c:v>
                </c:pt>
                <c:pt idx="220">
                  <c:v>7.9850000000000003</c:v>
                </c:pt>
                <c:pt idx="221">
                  <c:v>8</c:v>
                </c:pt>
                <c:pt idx="222">
                  <c:v>8.0950000000000006</c:v>
                </c:pt>
                <c:pt idx="223">
                  <c:v>8.1150000000000002</c:v>
                </c:pt>
                <c:pt idx="224">
                  <c:v>8.1750000000000007</c:v>
                </c:pt>
                <c:pt idx="225">
                  <c:v>8.1999999999999993</c:v>
                </c:pt>
                <c:pt idx="226">
                  <c:v>8.2899999999999991</c:v>
                </c:pt>
                <c:pt idx="227">
                  <c:v>8.3049999999999997</c:v>
                </c:pt>
                <c:pt idx="228">
                  <c:v>8.4350000000000005</c:v>
                </c:pt>
                <c:pt idx="229">
                  <c:v>8.4499999999999993</c:v>
                </c:pt>
                <c:pt idx="230">
                  <c:v>8.5250000000000004</c:v>
                </c:pt>
                <c:pt idx="231">
                  <c:v>8.5399999999999991</c:v>
                </c:pt>
                <c:pt idx="232">
                  <c:v>8.6150000000000002</c:v>
                </c:pt>
                <c:pt idx="233">
                  <c:v>8.6300000000000008</c:v>
                </c:pt>
                <c:pt idx="234">
                  <c:v>8.7249999999999996</c:v>
                </c:pt>
                <c:pt idx="235">
                  <c:v>8.7349999999999994</c:v>
                </c:pt>
                <c:pt idx="236">
                  <c:v>8.82</c:v>
                </c:pt>
                <c:pt idx="237">
                  <c:v>8.84</c:v>
                </c:pt>
                <c:pt idx="238">
                  <c:v>8.9</c:v>
                </c:pt>
                <c:pt idx="239">
                  <c:v>8.91</c:v>
                </c:pt>
                <c:pt idx="240">
                  <c:v>8.99</c:v>
                </c:pt>
                <c:pt idx="241">
                  <c:v>9</c:v>
                </c:pt>
                <c:pt idx="242">
                  <c:v>9.0500000000000007</c:v>
                </c:pt>
                <c:pt idx="243">
                  <c:v>9.06</c:v>
                </c:pt>
                <c:pt idx="244">
                  <c:v>9.1199999999999992</c:v>
                </c:pt>
                <c:pt idx="245">
                  <c:v>9.125</c:v>
                </c:pt>
                <c:pt idx="246">
                  <c:v>9.1649999999999991</c:v>
                </c:pt>
                <c:pt idx="247">
                  <c:v>9.1750000000000007</c:v>
                </c:pt>
                <c:pt idx="248">
                  <c:v>9.2100000000000009</c:v>
                </c:pt>
                <c:pt idx="249">
                  <c:v>9.2149999999999999</c:v>
                </c:pt>
                <c:pt idx="250">
                  <c:v>9.2550000000000008</c:v>
                </c:pt>
                <c:pt idx="251">
                  <c:v>9.26</c:v>
                </c:pt>
                <c:pt idx="252">
                  <c:v>9.3049999999999997</c:v>
                </c:pt>
                <c:pt idx="253">
                  <c:v>9.31</c:v>
                </c:pt>
                <c:pt idx="254">
                  <c:v>9.35</c:v>
                </c:pt>
                <c:pt idx="255">
                  <c:v>9.3550000000000004</c:v>
                </c:pt>
                <c:pt idx="256">
                  <c:v>9.4149999999999991</c:v>
                </c:pt>
                <c:pt idx="257">
                  <c:v>9.4250000000000007</c:v>
                </c:pt>
                <c:pt idx="258">
                  <c:v>9.48</c:v>
                </c:pt>
                <c:pt idx="259">
                  <c:v>9.4849999999999994</c:v>
                </c:pt>
                <c:pt idx="260">
                  <c:v>9.5399999999999991</c:v>
                </c:pt>
                <c:pt idx="261">
                  <c:v>9.5500000000000007</c:v>
                </c:pt>
                <c:pt idx="262">
                  <c:v>9.6150000000000002</c:v>
                </c:pt>
                <c:pt idx="263">
                  <c:v>9.6300000000000008</c:v>
                </c:pt>
                <c:pt idx="264">
                  <c:v>9.7100000000000009</c:v>
                </c:pt>
                <c:pt idx="265">
                  <c:v>9.7200000000000006</c:v>
                </c:pt>
                <c:pt idx="266">
                  <c:v>9.7949999999999999</c:v>
                </c:pt>
                <c:pt idx="267">
                  <c:v>9.81</c:v>
                </c:pt>
                <c:pt idx="268">
                  <c:v>9.9350000000000005</c:v>
                </c:pt>
                <c:pt idx="269">
                  <c:v>9.9450000000000003</c:v>
                </c:pt>
                <c:pt idx="270">
                  <c:v>10.035</c:v>
                </c:pt>
                <c:pt idx="271">
                  <c:v>10.050000000000001</c:v>
                </c:pt>
                <c:pt idx="272">
                  <c:v>10.130000000000001</c:v>
                </c:pt>
                <c:pt idx="273">
                  <c:v>10.15</c:v>
                </c:pt>
                <c:pt idx="274">
                  <c:v>10.25</c:v>
                </c:pt>
                <c:pt idx="275">
                  <c:v>10.27</c:v>
                </c:pt>
                <c:pt idx="276">
                  <c:v>10.37</c:v>
                </c:pt>
                <c:pt idx="277">
                  <c:v>10.39</c:v>
                </c:pt>
                <c:pt idx="278">
                  <c:v>10.465</c:v>
                </c:pt>
                <c:pt idx="279">
                  <c:v>10.484999999999999</c:v>
                </c:pt>
                <c:pt idx="280">
                  <c:v>10.585000000000001</c:v>
                </c:pt>
                <c:pt idx="281">
                  <c:v>10.605</c:v>
                </c:pt>
                <c:pt idx="282">
                  <c:v>10.73</c:v>
                </c:pt>
                <c:pt idx="283">
                  <c:v>10.75</c:v>
                </c:pt>
                <c:pt idx="284">
                  <c:v>10.845000000000001</c:v>
                </c:pt>
                <c:pt idx="285">
                  <c:v>10.865</c:v>
                </c:pt>
                <c:pt idx="286">
                  <c:v>10.975</c:v>
                </c:pt>
                <c:pt idx="287">
                  <c:v>11</c:v>
                </c:pt>
                <c:pt idx="288">
                  <c:v>11.12</c:v>
                </c:pt>
                <c:pt idx="289">
                  <c:v>11.145</c:v>
                </c:pt>
                <c:pt idx="290">
                  <c:v>11.275</c:v>
                </c:pt>
                <c:pt idx="291">
                  <c:v>11.29</c:v>
                </c:pt>
                <c:pt idx="292">
                  <c:v>11.385</c:v>
                </c:pt>
                <c:pt idx="293">
                  <c:v>11.41</c:v>
                </c:pt>
                <c:pt idx="294">
                  <c:v>11.49</c:v>
                </c:pt>
                <c:pt idx="295">
                  <c:v>11.515000000000001</c:v>
                </c:pt>
                <c:pt idx="296">
                  <c:v>11.6</c:v>
                </c:pt>
                <c:pt idx="297">
                  <c:v>11.62</c:v>
                </c:pt>
                <c:pt idx="298">
                  <c:v>11.695</c:v>
                </c:pt>
                <c:pt idx="299">
                  <c:v>11.72</c:v>
                </c:pt>
                <c:pt idx="300">
                  <c:v>11.845000000000001</c:v>
                </c:pt>
                <c:pt idx="301">
                  <c:v>11.87</c:v>
                </c:pt>
                <c:pt idx="302">
                  <c:v>11.95</c:v>
                </c:pt>
                <c:pt idx="303">
                  <c:v>11.97</c:v>
                </c:pt>
                <c:pt idx="304">
                  <c:v>12.09</c:v>
                </c:pt>
                <c:pt idx="305">
                  <c:v>12.11</c:v>
                </c:pt>
                <c:pt idx="306">
                  <c:v>12.234999999999999</c:v>
                </c:pt>
                <c:pt idx="307">
                  <c:v>12.255000000000001</c:v>
                </c:pt>
                <c:pt idx="308">
                  <c:v>12.39</c:v>
                </c:pt>
                <c:pt idx="309">
                  <c:v>12.414999999999999</c:v>
                </c:pt>
                <c:pt idx="310">
                  <c:v>12.545</c:v>
                </c:pt>
                <c:pt idx="311">
                  <c:v>12.565</c:v>
                </c:pt>
                <c:pt idx="312">
                  <c:v>12.7</c:v>
                </c:pt>
                <c:pt idx="313">
                  <c:v>12.72</c:v>
                </c:pt>
                <c:pt idx="314">
                  <c:v>12.824999999999999</c:v>
                </c:pt>
                <c:pt idx="315">
                  <c:v>12.85</c:v>
                </c:pt>
                <c:pt idx="316">
                  <c:v>12.97</c:v>
                </c:pt>
                <c:pt idx="317">
                  <c:v>12.99</c:v>
                </c:pt>
                <c:pt idx="318">
                  <c:v>13.125</c:v>
                </c:pt>
                <c:pt idx="319">
                  <c:v>13.154999999999999</c:v>
                </c:pt>
                <c:pt idx="320">
                  <c:v>13.31</c:v>
                </c:pt>
                <c:pt idx="321">
                  <c:v>13.335000000000001</c:v>
                </c:pt>
                <c:pt idx="322">
                  <c:v>13.475</c:v>
                </c:pt>
                <c:pt idx="323">
                  <c:v>13.5</c:v>
                </c:pt>
                <c:pt idx="324">
                  <c:v>13.65</c:v>
                </c:pt>
                <c:pt idx="325">
                  <c:v>13.67</c:v>
                </c:pt>
                <c:pt idx="326">
                  <c:v>13.81</c:v>
                </c:pt>
                <c:pt idx="327">
                  <c:v>13.84</c:v>
                </c:pt>
                <c:pt idx="328">
                  <c:v>13.95</c:v>
                </c:pt>
                <c:pt idx="329">
                  <c:v>13.97</c:v>
                </c:pt>
                <c:pt idx="330">
                  <c:v>14.06</c:v>
                </c:pt>
                <c:pt idx="331">
                  <c:v>14.085000000000001</c:v>
                </c:pt>
                <c:pt idx="332">
                  <c:v>14.19</c:v>
                </c:pt>
                <c:pt idx="333">
                  <c:v>14.22</c:v>
                </c:pt>
                <c:pt idx="334">
                  <c:v>14.345000000000001</c:v>
                </c:pt>
                <c:pt idx="335">
                  <c:v>14.375</c:v>
                </c:pt>
                <c:pt idx="336">
                  <c:v>14.494999999999999</c:v>
                </c:pt>
                <c:pt idx="337">
                  <c:v>14.51</c:v>
                </c:pt>
                <c:pt idx="338">
                  <c:v>14.66</c:v>
                </c:pt>
                <c:pt idx="339">
                  <c:v>14.69</c:v>
                </c:pt>
                <c:pt idx="340">
                  <c:v>14.785</c:v>
                </c:pt>
                <c:pt idx="341">
                  <c:v>14.81</c:v>
                </c:pt>
                <c:pt idx="342">
                  <c:v>15.03</c:v>
                </c:pt>
                <c:pt idx="343">
                  <c:v>15.05</c:v>
                </c:pt>
                <c:pt idx="344">
                  <c:v>15.185</c:v>
                </c:pt>
                <c:pt idx="345">
                  <c:v>15.21</c:v>
                </c:pt>
                <c:pt idx="346">
                  <c:v>15.315</c:v>
                </c:pt>
                <c:pt idx="347">
                  <c:v>15.345000000000001</c:v>
                </c:pt>
                <c:pt idx="348">
                  <c:v>15.445</c:v>
                </c:pt>
                <c:pt idx="349">
                  <c:v>15.47</c:v>
                </c:pt>
                <c:pt idx="350">
                  <c:v>15.615</c:v>
                </c:pt>
                <c:pt idx="351">
                  <c:v>15.64</c:v>
                </c:pt>
                <c:pt idx="352">
                  <c:v>15.81</c:v>
                </c:pt>
                <c:pt idx="353">
                  <c:v>15.835000000000001</c:v>
                </c:pt>
                <c:pt idx="354">
                  <c:v>15.94</c:v>
                </c:pt>
                <c:pt idx="355">
                  <c:v>15.97</c:v>
                </c:pt>
                <c:pt idx="356">
                  <c:v>16.14</c:v>
                </c:pt>
                <c:pt idx="357">
                  <c:v>16.164999999999999</c:v>
                </c:pt>
                <c:pt idx="358">
                  <c:v>16.309999999999999</c:v>
                </c:pt>
                <c:pt idx="359">
                  <c:v>16.329999999999998</c:v>
                </c:pt>
                <c:pt idx="360">
                  <c:v>16.48</c:v>
                </c:pt>
                <c:pt idx="361">
                  <c:v>16.510000000000002</c:v>
                </c:pt>
                <c:pt idx="362">
                  <c:v>16.625</c:v>
                </c:pt>
                <c:pt idx="363">
                  <c:v>16.649999999999999</c:v>
                </c:pt>
                <c:pt idx="364">
                  <c:v>16.745000000000001</c:v>
                </c:pt>
                <c:pt idx="365">
                  <c:v>16.765000000000001</c:v>
                </c:pt>
                <c:pt idx="366">
                  <c:v>16.920000000000002</c:v>
                </c:pt>
                <c:pt idx="367">
                  <c:v>16.940000000000001</c:v>
                </c:pt>
                <c:pt idx="368">
                  <c:v>17.11</c:v>
                </c:pt>
                <c:pt idx="369">
                  <c:v>17.135000000000002</c:v>
                </c:pt>
                <c:pt idx="370">
                  <c:v>17.315000000000001</c:v>
                </c:pt>
                <c:pt idx="371">
                  <c:v>17.34</c:v>
                </c:pt>
                <c:pt idx="372">
                  <c:v>17.510000000000002</c:v>
                </c:pt>
                <c:pt idx="373">
                  <c:v>17.535</c:v>
                </c:pt>
                <c:pt idx="374">
                  <c:v>17.72</c:v>
                </c:pt>
                <c:pt idx="375">
                  <c:v>17.745000000000001</c:v>
                </c:pt>
                <c:pt idx="376">
                  <c:v>17.91</c:v>
                </c:pt>
                <c:pt idx="377">
                  <c:v>17.934999999999999</c:v>
                </c:pt>
                <c:pt idx="378">
                  <c:v>18.13</c:v>
                </c:pt>
                <c:pt idx="379">
                  <c:v>18.155000000000001</c:v>
                </c:pt>
                <c:pt idx="380">
                  <c:v>18.329999999999998</c:v>
                </c:pt>
                <c:pt idx="381">
                  <c:v>18.355</c:v>
                </c:pt>
                <c:pt idx="382">
                  <c:v>18.524999999999999</c:v>
                </c:pt>
                <c:pt idx="383">
                  <c:v>18.545000000000002</c:v>
                </c:pt>
                <c:pt idx="384">
                  <c:v>18.72</c:v>
                </c:pt>
                <c:pt idx="385">
                  <c:v>18.745000000000001</c:v>
                </c:pt>
                <c:pt idx="386">
                  <c:v>18.86</c:v>
                </c:pt>
                <c:pt idx="387">
                  <c:v>18.895</c:v>
                </c:pt>
                <c:pt idx="388">
                  <c:v>19.010000000000002</c:v>
                </c:pt>
                <c:pt idx="389">
                  <c:v>19.035</c:v>
                </c:pt>
                <c:pt idx="390">
                  <c:v>19.13</c:v>
                </c:pt>
                <c:pt idx="391">
                  <c:v>19.16</c:v>
                </c:pt>
                <c:pt idx="392">
                  <c:v>19.305</c:v>
                </c:pt>
                <c:pt idx="393">
                  <c:v>19.329999999999998</c:v>
                </c:pt>
                <c:pt idx="394">
                  <c:v>19.440000000000001</c:v>
                </c:pt>
                <c:pt idx="395">
                  <c:v>19.46</c:v>
                </c:pt>
                <c:pt idx="396">
                  <c:v>19.605</c:v>
                </c:pt>
                <c:pt idx="397">
                  <c:v>19.63</c:v>
                </c:pt>
                <c:pt idx="398">
                  <c:v>19.805</c:v>
                </c:pt>
                <c:pt idx="399">
                  <c:v>19.829999999999998</c:v>
                </c:pt>
                <c:pt idx="400">
                  <c:v>19.975000000000001</c:v>
                </c:pt>
                <c:pt idx="401">
                  <c:v>20.004999999999999</c:v>
                </c:pt>
              </c:numCache>
            </c:numRef>
          </c:xVal>
          <c:yVal>
            <c:numRef>
              <c:f>Capacitance!$E$250:$E$827</c:f>
              <c:numCache>
                <c:formatCode>General</c:formatCode>
                <c:ptCount val="578"/>
                <c:pt idx="0">
                  <c:v>36.295100000000005</c:v>
                </c:pt>
                <c:pt idx="1">
                  <c:v>35.7575</c:v>
                </c:pt>
                <c:pt idx="2">
                  <c:v>35.7575</c:v>
                </c:pt>
                <c:pt idx="3">
                  <c:v>36.070500000000003</c:v>
                </c:pt>
                <c:pt idx="4">
                  <c:v>36.070500000000003</c:v>
                </c:pt>
                <c:pt idx="5">
                  <c:v>35.691600000000001</c:v>
                </c:pt>
                <c:pt idx="6">
                  <c:v>35.691600000000001</c:v>
                </c:pt>
                <c:pt idx="7">
                  <c:v>36.295499999999997</c:v>
                </c:pt>
                <c:pt idx="8">
                  <c:v>36.295499999999997</c:v>
                </c:pt>
                <c:pt idx="9">
                  <c:v>35.877899999999997</c:v>
                </c:pt>
                <c:pt idx="10">
                  <c:v>35.877899999999997</c:v>
                </c:pt>
                <c:pt idx="11">
                  <c:v>36.470099999999995</c:v>
                </c:pt>
                <c:pt idx="12">
                  <c:v>36.470099999999995</c:v>
                </c:pt>
                <c:pt idx="13">
                  <c:v>35.952500000000001</c:v>
                </c:pt>
                <c:pt idx="14">
                  <c:v>35.952500000000001</c:v>
                </c:pt>
                <c:pt idx="15">
                  <c:v>36.422499999999999</c:v>
                </c:pt>
                <c:pt idx="16">
                  <c:v>36.422499999999999</c:v>
                </c:pt>
                <c:pt idx="17">
                  <c:v>35.8369</c:v>
                </c:pt>
                <c:pt idx="18">
                  <c:v>35.8369</c:v>
                </c:pt>
                <c:pt idx="19">
                  <c:v>36.398099999999999</c:v>
                </c:pt>
                <c:pt idx="20">
                  <c:v>36.398099999999999</c:v>
                </c:pt>
                <c:pt idx="21">
                  <c:v>36.398099999999999</c:v>
                </c:pt>
                <c:pt idx="22">
                  <c:v>36.610700000000001</c:v>
                </c:pt>
                <c:pt idx="23">
                  <c:v>36.610700000000001</c:v>
                </c:pt>
                <c:pt idx="24">
                  <c:v>36.628799999999998</c:v>
                </c:pt>
                <c:pt idx="25">
                  <c:v>36.628799999999998</c:v>
                </c:pt>
                <c:pt idx="26">
                  <c:v>36.428399999999996</c:v>
                </c:pt>
                <c:pt idx="27">
                  <c:v>36.428399999999996</c:v>
                </c:pt>
                <c:pt idx="28">
                  <c:v>36.027300000000004</c:v>
                </c:pt>
                <c:pt idx="29">
                  <c:v>36.027300000000004</c:v>
                </c:pt>
                <c:pt idx="30">
                  <c:v>36.074399999999997</c:v>
                </c:pt>
                <c:pt idx="31">
                  <c:v>36.074399999999997</c:v>
                </c:pt>
                <c:pt idx="32">
                  <c:v>36.3857</c:v>
                </c:pt>
                <c:pt idx="33">
                  <c:v>36.3857</c:v>
                </c:pt>
                <c:pt idx="34">
                  <c:v>36.8354</c:v>
                </c:pt>
                <c:pt idx="35">
                  <c:v>36.8354</c:v>
                </c:pt>
                <c:pt idx="36">
                  <c:v>36.357700000000001</c:v>
                </c:pt>
                <c:pt idx="37">
                  <c:v>36.357700000000001</c:v>
                </c:pt>
                <c:pt idx="38">
                  <c:v>36.623100000000001</c:v>
                </c:pt>
                <c:pt idx="39">
                  <c:v>36.623100000000001</c:v>
                </c:pt>
                <c:pt idx="40">
                  <c:v>36.232099999999996</c:v>
                </c:pt>
                <c:pt idx="41">
                  <c:v>36.232099999999996</c:v>
                </c:pt>
                <c:pt idx="42">
                  <c:v>36.787700000000001</c:v>
                </c:pt>
                <c:pt idx="43">
                  <c:v>36.787700000000001</c:v>
                </c:pt>
                <c:pt idx="44">
                  <c:v>36.787700000000001</c:v>
                </c:pt>
                <c:pt idx="45">
                  <c:v>36.567500000000003</c:v>
                </c:pt>
                <c:pt idx="46">
                  <c:v>36.567500000000003</c:v>
                </c:pt>
                <c:pt idx="47">
                  <c:v>36.997899999999994</c:v>
                </c:pt>
                <c:pt idx="48">
                  <c:v>36.997899999999994</c:v>
                </c:pt>
                <c:pt idx="49">
                  <c:v>36.563000000000002</c:v>
                </c:pt>
                <c:pt idx="50">
                  <c:v>36.563000000000002</c:v>
                </c:pt>
                <c:pt idx="51">
                  <c:v>37.047400000000003</c:v>
                </c:pt>
                <c:pt idx="52">
                  <c:v>37.047400000000003</c:v>
                </c:pt>
                <c:pt idx="53">
                  <c:v>36.485999999999997</c:v>
                </c:pt>
                <c:pt idx="54">
                  <c:v>36.485999999999997</c:v>
                </c:pt>
                <c:pt idx="55">
                  <c:v>36.997</c:v>
                </c:pt>
                <c:pt idx="56">
                  <c:v>36.997</c:v>
                </c:pt>
                <c:pt idx="57">
                  <c:v>36.583600000000004</c:v>
                </c:pt>
                <c:pt idx="58">
                  <c:v>36.583600000000004</c:v>
                </c:pt>
                <c:pt idx="59">
                  <c:v>37.2044</c:v>
                </c:pt>
                <c:pt idx="60">
                  <c:v>37.2044</c:v>
                </c:pt>
                <c:pt idx="61">
                  <c:v>36.750999999999998</c:v>
                </c:pt>
                <c:pt idx="62">
                  <c:v>36.750999999999998</c:v>
                </c:pt>
                <c:pt idx="63">
                  <c:v>37.2286</c:v>
                </c:pt>
                <c:pt idx="64">
                  <c:v>37.2286</c:v>
                </c:pt>
                <c:pt idx="65">
                  <c:v>36.666499999999999</c:v>
                </c:pt>
                <c:pt idx="66">
                  <c:v>36.666499999999999</c:v>
                </c:pt>
                <c:pt idx="67">
                  <c:v>37.1751</c:v>
                </c:pt>
                <c:pt idx="68">
                  <c:v>37.1751</c:v>
                </c:pt>
                <c:pt idx="69">
                  <c:v>36.780899999999995</c:v>
                </c:pt>
                <c:pt idx="70">
                  <c:v>36.780899999999995</c:v>
                </c:pt>
                <c:pt idx="71">
                  <c:v>37.473599999999998</c:v>
                </c:pt>
                <c:pt idx="72">
                  <c:v>37.473599999999998</c:v>
                </c:pt>
                <c:pt idx="73">
                  <c:v>36.989800000000002</c:v>
                </c:pt>
                <c:pt idx="74">
                  <c:v>36.989800000000002</c:v>
                </c:pt>
                <c:pt idx="75">
                  <c:v>37.479300000000002</c:v>
                </c:pt>
                <c:pt idx="76">
                  <c:v>37.479300000000002</c:v>
                </c:pt>
                <c:pt idx="77">
                  <c:v>36.893100000000004</c:v>
                </c:pt>
                <c:pt idx="78">
                  <c:v>36.893100000000004</c:v>
                </c:pt>
                <c:pt idx="79">
                  <c:v>37.448900000000002</c:v>
                </c:pt>
                <c:pt idx="80">
                  <c:v>37.448900000000002</c:v>
                </c:pt>
                <c:pt idx="81">
                  <c:v>37.001300000000001</c:v>
                </c:pt>
                <c:pt idx="82">
                  <c:v>37.001300000000001</c:v>
                </c:pt>
                <c:pt idx="83">
                  <c:v>37.652200000000001</c:v>
                </c:pt>
                <c:pt idx="84">
                  <c:v>37.652200000000001</c:v>
                </c:pt>
                <c:pt idx="85">
                  <c:v>37.652200000000001</c:v>
                </c:pt>
                <c:pt idx="86">
                  <c:v>37.431899999999999</c:v>
                </c:pt>
                <c:pt idx="87">
                  <c:v>37.431899999999999</c:v>
                </c:pt>
                <c:pt idx="88">
                  <c:v>37.153199999999998</c:v>
                </c:pt>
                <c:pt idx="89">
                  <c:v>37.153199999999998</c:v>
                </c:pt>
                <c:pt idx="90">
                  <c:v>37.153199999999998</c:v>
                </c:pt>
                <c:pt idx="91">
                  <c:v>37.627200000000002</c:v>
                </c:pt>
                <c:pt idx="92">
                  <c:v>37.417099999999998</c:v>
                </c:pt>
                <c:pt idx="93">
                  <c:v>37.417099999999998</c:v>
                </c:pt>
                <c:pt idx="94">
                  <c:v>37.417099999999998</c:v>
                </c:pt>
                <c:pt idx="95">
                  <c:v>37.796299999999995</c:v>
                </c:pt>
                <c:pt idx="96">
                  <c:v>37.796299999999995</c:v>
                </c:pt>
                <c:pt idx="97">
                  <c:v>37.409199999999998</c:v>
                </c:pt>
                <c:pt idx="98">
                  <c:v>37.409199999999998</c:v>
                </c:pt>
                <c:pt idx="99">
                  <c:v>37.954700000000003</c:v>
                </c:pt>
                <c:pt idx="100">
                  <c:v>37.954700000000003</c:v>
                </c:pt>
                <c:pt idx="101">
                  <c:v>37.441800000000001</c:v>
                </c:pt>
                <c:pt idx="102">
                  <c:v>37.441800000000001</c:v>
                </c:pt>
                <c:pt idx="103">
                  <c:v>37.898499999999999</c:v>
                </c:pt>
                <c:pt idx="104">
                  <c:v>37.898499999999999</c:v>
                </c:pt>
                <c:pt idx="105">
                  <c:v>37.413200000000003</c:v>
                </c:pt>
                <c:pt idx="106">
                  <c:v>37.413200000000003</c:v>
                </c:pt>
                <c:pt idx="107">
                  <c:v>37.974000000000004</c:v>
                </c:pt>
                <c:pt idx="108">
                  <c:v>37.974000000000004</c:v>
                </c:pt>
                <c:pt idx="109">
                  <c:v>37.652000000000001</c:v>
                </c:pt>
                <c:pt idx="110">
                  <c:v>37.652000000000001</c:v>
                </c:pt>
                <c:pt idx="111">
                  <c:v>38.203699999999998</c:v>
                </c:pt>
                <c:pt idx="112">
                  <c:v>38.203699999999998</c:v>
                </c:pt>
                <c:pt idx="113">
                  <c:v>37.654400000000003</c:v>
                </c:pt>
                <c:pt idx="114">
                  <c:v>37.654400000000003</c:v>
                </c:pt>
                <c:pt idx="115">
                  <c:v>38.0959</c:v>
                </c:pt>
                <c:pt idx="116">
                  <c:v>38.0959</c:v>
                </c:pt>
                <c:pt idx="117">
                  <c:v>37.637299999999996</c:v>
                </c:pt>
                <c:pt idx="118">
                  <c:v>37.637299999999996</c:v>
                </c:pt>
                <c:pt idx="119">
                  <c:v>38.332500000000003</c:v>
                </c:pt>
                <c:pt idx="120">
                  <c:v>38.332500000000003</c:v>
                </c:pt>
                <c:pt idx="121">
                  <c:v>37.877000000000002</c:v>
                </c:pt>
                <c:pt idx="122">
                  <c:v>37.877000000000002</c:v>
                </c:pt>
                <c:pt idx="123">
                  <c:v>38.430599999999998</c:v>
                </c:pt>
                <c:pt idx="124">
                  <c:v>38.430599999999998</c:v>
                </c:pt>
                <c:pt idx="125">
                  <c:v>37.794799999999995</c:v>
                </c:pt>
                <c:pt idx="126">
                  <c:v>37.794799999999995</c:v>
                </c:pt>
                <c:pt idx="127">
                  <c:v>38.303700000000006</c:v>
                </c:pt>
                <c:pt idx="128">
                  <c:v>38.303700000000006</c:v>
                </c:pt>
                <c:pt idx="129">
                  <c:v>37.816800000000001</c:v>
                </c:pt>
                <c:pt idx="130">
                  <c:v>37.816800000000001</c:v>
                </c:pt>
                <c:pt idx="131">
                  <c:v>38.533999999999999</c:v>
                </c:pt>
                <c:pt idx="132">
                  <c:v>38.533999999999999</c:v>
                </c:pt>
                <c:pt idx="133">
                  <c:v>38.051499999999997</c:v>
                </c:pt>
                <c:pt idx="134">
                  <c:v>38.051499999999997</c:v>
                </c:pt>
                <c:pt idx="135">
                  <c:v>38.6175</c:v>
                </c:pt>
                <c:pt idx="136">
                  <c:v>38.6175</c:v>
                </c:pt>
                <c:pt idx="137">
                  <c:v>37.979199999999999</c:v>
                </c:pt>
                <c:pt idx="138">
                  <c:v>37.979199999999999</c:v>
                </c:pt>
                <c:pt idx="139">
                  <c:v>37.979199999999999</c:v>
                </c:pt>
                <c:pt idx="140">
                  <c:v>38.351500000000001</c:v>
                </c:pt>
                <c:pt idx="141">
                  <c:v>38.042200000000001</c:v>
                </c:pt>
                <c:pt idx="142">
                  <c:v>38.042200000000001</c:v>
                </c:pt>
                <c:pt idx="143">
                  <c:v>38.042200000000001</c:v>
                </c:pt>
                <c:pt idx="144">
                  <c:v>38.794400000000003</c:v>
                </c:pt>
                <c:pt idx="145">
                  <c:v>38.794400000000003</c:v>
                </c:pt>
                <c:pt idx="146">
                  <c:v>38.561300000000003</c:v>
                </c:pt>
                <c:pt idx="147">
                  <c:v>38.561300000000003</c:v>
                </c:pt>
                <c:pt idx="148">
                  <c:v>38.898899999999998</c:v>
                </c:pt>
                <c:pt idx="149">
                  <c:v>38.898899999999998</c:v>
                </c:pt>
                <c:pt idx="150">
                  <c:v>38.898899999999998</c:v>
                </c:pt>
                <c:pt idx="151">
                  <c:v>38.790900000000001</c:v>
                </c:pt>
                <c:pt idx="152">
                  <c:v>38.790900000000001</c:v>
                </c:pt>
                <c:pt idx="153">
                  <c:v>38.2986</c:v>
                </c:pt>
                <c:pt idx="154">
                  <c:v>38.2986</c:v>
                </c:pt>
                <c:pt idx="155">
                  <c:v>38.825800000000001</c:v>
                </c:pt>
                <c:pt idx="156">
                  <c:v>38.825800000000001</c:v>
                </c:pt>
                <c:pt idx="157">
                  <c:v>38.578599999999994</c:v>
                </c:pt>
                <c:pt idx="158">
                  <c:v>38.578599999999994</c:v>
                </c:pt>
                <c:pt idx="159">
                  <c:v>39.169899999999998</c:v>
                </c:pt>
                <c:pt idx="160">
                  <c:v>39.169899999999998</c:v>
                </c:pt>
                <c:pt idx="161">
                  <c:v>38.691900000000004</c:v>
                </c:pt>
                <c:pt idx="162">
                  <c:v>38.691900000000004</c:v>
                </c:pt>
                <c:pt idx="163">
                  <c:v>39.023800000000001</c:v>
                </c:pt>
                <c:pt idx="164">
                  <c:v>39.023800000000001</c:v>
                </c:pt>
                <c:pt idx="165">
                  <c:v>38.521300000000004</c:v>
                </c:pt>
                <c:pt idx="166">
                  <c:v>38.521300000000004</c:v>
                </c:pt>
                <c:pt idx="167">
                  <c:v>39.279800000000002</c:v>
                </c:pt>
                <c:pt idx="168">
                  <c:v>39.279800000000002</c:v>
                </c:pt>
                <c:pt idx="169">
                  <c:v>38.811700000000002</c:v>
                </c:pt>
                <c:pt idx="170">
                  <c:v>38.811700000000002</c:v>
                </c:pt>
                <c:pt idx="171">
                  <c:v>39.423500000000004</c:v>
                </c:pt>
                <c:pt idx="172">
                  <c:v>39.423500000000004</c:v>
                </c:pt>
                <c:pt idx="173">
                  <c:v>38.7864</c:v>
                </c:pt>
                <c:pt idx="174">
                  <c:v>38.7864</c:v>
                </c:pt>
                <c:pt idx="175">
                  <c:v>39.288600000000002</c:v>
                </c:pt>
                <c:pt idx="176">
                  <c:v>39.288600000000002</c:v>
                </c:pt>
                <c:pt idx="177">
                  <c:v>38.743400000000001</c:v>
                </c:pt>
                <c:pt idx="178">
                  <c:v>38.743400000000001</c:v>
                </c:pt>
                <c:pt idx="179">
                  <c:v>39.542199999999994</c:v>
                </c:pt>
                <c:pt idx="180">
                  <c:v>39.542199999999994</c:v>
                </c:pt>
                <c:pt idx="181">
                  <c:v>39.301500000000004</c:v>
                </c:pt>
                <c:pt idx="182">
                  <c:v>39.301500000000004</c:v>
                </c:pt>
                <c:pt idx="183">
                  <c:v>39.706699999999998</c:v>
                </c:pt>
                <c:pt idx="184">
                  <c:v>39.706699999999998</c:v>
                </c:pt>
                <c:pt idx="185">
                  <c:v>39.045200000000001</c:v>
                </c:pt>
                <c:pt idx="186">
                  <c:v>39.045200000000001</c:v>
                </c:pt>
                <c:pt idx="187">
                  <c:v>39.4148</c:v>
                </c:pt>
                <c:pt idx="188">
                  <c:v>39.4148</c:v>
                </c:pt>
                <c:pt idx="189">
                  <c:v>39.4148</c:v>
                </c:pt>
                <c:pt idx="190">
                  <c:v>39.053200000000004</c:v>
                </c:pt>
                <c:pt idx="191">
                  <c:v>39.053200000000004</c:v>
                </c:pt>
                <c:pt idx="192">
                  <c:v>39.787600000000005</c:v>
                </c:pt>
                <c:pt idx="193">
                  <c:v>39.787600000000005</c:v>
                </c:pt>
                <c:pt idx="194">
                  <c:v>39.5291</c:v>
                </c:pt>
                <c:pt idx="195">
                  <c:v>39.5291</c:v>
                </c:pt>
                <c:pt idx="196">
                  <c:v>39.956400000000002</c:v>
                </c:pt>
                <c:pt idx="197">
                  <c:v>39.956400000000002</c:v>
                </c:pt>
                <c:pt idx="198">
                  <c:v>39.2821</c:v>
                </c:pt>
                <c:pt idx="199">
                  <c:v>39.2821</c:v>
                </c:pt>
                <c:pt idx="200">
                  <c:v>39.651499999999999</c:v>
                </c:pt>
                <c:pt idx="201">
                  <c:v>39.651499999999999</c:v>
                </c:pt>
                <c:pt idx="202">
                  <c:v>39.760599999999997</c:v>
                </c:pt>
                <c:pt idx="203">
                  <c:v>39.760599999999997</c:v>
                </c:pt>
                <c:pt idx="204">
                  <c:v>40.043800000000005</c:v>
                </c:pt>
                <c:pt idx="205">
                  <c:v>40.043800000000005</c:v>
                </c:pt>
                <c:pt idx="206">
                  <c:v>39.759</c:v>
                </c:pt>
                <c:pt idx="207">
                  <c:v>39.759</c:v>
                </c:pt>
                <c:pt idx="208">
                  <c:v>39.759900000000002</c:v>
                </c:pt>
                <c:pt idx="209">
                  <c:v>39.759900000000002</c:v>
                </c:pt>
                <c:pt idx="210">
                  <c:v>39.5212</c:v>
                </c:pt>
                <c:pt idx="211">
                  <c:v>39.5212</c:v>
                </c:pt>
                <c:pt idx="212">
                  <c:v>39.924600000000005</c:v>
                </c:pt>
                <c:pt idx="213">
                  <c:v>39.924600000000005</c:v>
                </c:pt>
                <c:pt idx="214">
                  <c:v>39.924600000000005</c:v>
                </c:pt>
                <c:pt idx="215">
                  <c:v>40.322900000000004</c:v>
                </c:pt>
                <c:pt idx="216">
                  <c:v>40.322900000000004</c:v>
                </c:pt>
                <c:pt idx="217">
                  <c:v>39.898400000000002</c:v>
                </c:pt>
                <c:pt idx="218">
                  <c:v>39.898400000000002</c:v>
                </c:pt>
                <c:pt idx="219">
                  <c:v>40.521300000000004</c:v>
                </c:pt>
                <c:pt idx="220">
                  <c:v>40.521300000000004</c:v>
                </c:pt>
                <c:pt idx="221">
                  <c:v>39.811400000000006</c:v>
                </c:pt>
                <c:pt idx="222">
                  <c:v>39.811400000000006</c:v>
                </c:pt>
                <c:pt idx="223">
                  <c:v>40.2879</c:v>
                </c:pt>
                <c:pt idx="224">
                  <c:v>40.2879</c:v>
                </c:pt>
                <c:pt idx="225">
                  <c:v>39.802399999999999</c:v>
                </c:pt>
                <c:pt idx="226">
                  <c:v>39.802399999999999</c:v>
                </c:pt>
                <c:pt idx="227">
                  <c:v>40.5794</c:v>
                </c:pt>
                <c:pt idx="228">
                  <c:v>40.5794</c:v>
                </c:pt>
                <c:pt idx="229">
                  <c:v>40.326599999999999</c:v>
                </c:pt>
                <c:pt idx="230">
                  <c:v>40.326599999999999</c:v>
                </c:pt>
                <c:pt idx="231">
                  <c:v>40.326599999999999</c:v>
                </c:pt>
                <c:pt idx="232">
                  <c:v>40.767299999999999</c:v>
                </c:pt>
                <c:pt idx="233">
                  <c:v>40.767299999999999</c:v>
                </c:pt>
                <c:pt idx="234">
                  <c:v>40.1751</c:v>
                </c:pt>
                <c:pt idx="235">
                  <c:v>40.1751</c:v>
                </c:pt>
                <c:pt idx="236">
                  <c:v>40.589200000000005</c:v>
                </c:pt>
                <c:pt idx="237">
                  <c:v>40.589200000000005</c:v>
                </c:pt>
                <c:pt idx="238">
                  <c:v>40.136299999999999</c:v>
                </c:pt>
                <c:pt idx="239">
                  <c:v>40.136299999999999</c:v>
                </c:pt>
                <c:pt idx="240">
                  <c:v>40.899900000000002</c:v>
                </c:pt>
                <c:pt idx="241">
                  <c:v>40.899900000000002</c:v>
                </c:pt>
                <c:pt idx="242">
                  <c:v>40.647100000000002</c:v>
                </c:pt>
                <c:pt idx="243">
                  <c:v>40.647100000000002</c:v>
                </c:pt>
                <c:pt idx="244">
                  <c:v>40.751100000000001</c:v>
                </c:pt>
                <c:pt idx="245">
                  <c:v>40.751100000000001</c:v>
                </c:pt>
                <c:pt idx="246">
                  <c:v>40.463699999999996</c:v>
                </c:pt>
                <c:pt idx="247">
                  <c:v>40.463699999999996</c:v>
                </c:pt>
                <c:pt idx="248">
                  <c:v>40.883399999999995</c:v>
                </c:pt>
                <c:pt idx="249">
                  <c:v>40.883399999999995</c:v>
                </c:pt>
                <c:pt idx="250">
                  <c:v>40.886500000000005</c:v>
                </c:pt>
                <c:pt idx="251">
                  <c:v>40.886500000000005</c:v>
                </c:pt>
                <c:pt idx="252">
                  <c:v>41.218200000000003</c:v>
                </c:pt>
                <c:pt idx="253">
                  <c:v>41.218200000000003</c:v>
                </c:pt>
                <c:pt idx="254">
                  <c:v>40.902800000000006</c:v>
                </c:pt>
                <c:pt idx="255">
                  <c:v>40.902800000000006</c:v>
                </c:pt>
                <c:pt idx="256">
                  <c:v>41.042000000000002</c:v>
                </c:pt>
                <c:pt idx="257">
                  <c:v>41.042000000000002</c:v>
                </c:pt>
                <c:pt idx="258">
                  <c:v>40.7652</c:v>
                </c:pt>
                <c:pt idx="259">
                  <c:v>40.7652</c:v>
                </c:pt>
                <c:pt idx="260">
                  <c:v>41.220700000000001</c:v>
                </c:pt>
                <c:pt idx="261">
                  <c:v>41.220700000000001</c:v>
                </c:pt>
                <c:pt idx="262">
                  <c:v>41.178800000000003</c:v>
                </c:pt>
                <c:pt idx="263">
                  <c:v>41.178800000000003</c:v>
                </c:pt>
                <c:pt idx="264">
                  <c:v>41.121400000000001</c:v>
                </c:pt>
                <c:pt idx="265">
                  <c:v>41.121400000000001</c:v>
                </c:pt>
                <c:pt idx="266">
                  <c:v>41.244099999999996</c:v>
                </c:pt>
                <c:pt idx="267">
                  <c:v>41.244099999999996</c:v>
                </c:pt>
                <c:pt idx="268">
                  <c:v>41.415599999999998</c:v>
                </c:pt>
                <c:pt idx="269">
                  <c:v>41.415599999999998</c:v>
                </c:pt>
                <c:pt idx="270">
                  <c:v>41.599499999999999</c:v>
                </c:pt>
                <c:pt idx="271">
                  <c:v>41.599499999999999</c:v>
                </c:pt>
                <c:pt idx="272">
                  <c:v>41.5822</c:v>
                </c:pt>
                <c:pt idx="273">
                  <c:v>41.5822</c:v>
                </c:pt>
                <c:pt idx="274">
                  <c:v>41.553799999999995</c:v>
                </c:pt>
                <c:pt idx="275">
                  <c:v>41.553799999999995</c:v>
                </c:pt>
                <c:pt idx="276">
                  <c:v>41.532600000000002</c:v>
                </c:pt>
                <c:pt idx="277">
                  <c:v>41.532600000000002</c:v>
                </c:pt>
                <c:pt idx="278">
                  <c:v>41.532600000000002</c:v>
                </c:pt>
                <c:pt idx="279">
                  <c:v>41.532600000000002</c:v>
                </c:pt>
                <c:pt idx="280">
                  <c:v>42.095500000000001</c:v>
                </c:pt>
                <c:pt idx="281">
                  <c:v>42.095500000000001</c:v>
                </c:pt>
                <c:pt idx="282">
                  <c:v>41.476599999999998</c:v>
                </c:pt>
                <c:pt idx="283">
                  <c:v>41.476599999999998</c:v>
                </c:pt>
                <c:pt idx="284">
                  <c:v>41.954000000000001</c:v>
                </c:pt>
                <c:pt idx="285">
                  <c:v>41.954000000000001</c:v>
                </c:pt>
                <c:pt idx="286">
                  <c:v>41.494600000000005</c:v>
                </c:pt>
                <c:pt idx="287">
                  <c:v>41.494600000000005</c:v>
                </c:pt>
                <c:pt idx="288">
                  <c:v>42.238399999999999</c:v>
                </c:pt>
                <c:pt idx="289">
                  <c:v>42.238399999999999</c:v>
                </c:pt>
                <c:pt idx="290">
                  <c:v>41.973099999999995</c:v>
                </c:pt>
                <c:pt idx="291">
                  <c:v>41.973099999999995</c:v>
                </c:pt>
                <c:pt idx="292">
                  <c:v>42.260300000000001</c:v>
                </c:pt>
                <c:pt idx="293">
                  <c:v>42.260300000000001</c:v>
                </c:pt>
                <c:pt idx="294">
                  <c:v>41.917200000000001</c:v>
                </c:pt>
                <c:pt idx="295">
                  <c:v>41.917200000000001</c:v>
                </c:pt>
                <c:pt idx="296">
                  <c:v>42.366</c:v>
                </c:pt>
                <c:pt idx="297">
                  <c:v>42.366</c:v>
                </c:pt>
                <c:pt idx="298">
                  <c:v>42.318600000000004</c:v>
                </c:pt>
                <c:pt idx="299">
                  <c:v>42.318600000000004</c:v>
                </c:pt>
                <c:pt idx="300">
                  <c:v>42.758299999999998</c:v>
                </c:pt>
                <c:pt idx="301">
                  <c:v>42.758299999999998</c:v>
                </c:pt>
                <c:pt idx="302">
                  <c:v>42.510899999999999</c:v>
                </c:pt>
                <c:pt idx="303">
                  <c:v>42.510899999999999</c:v>
                </c:pt>
                <c:pt idx="304">
                  <c:v>42.798400000000001</c:v>
                </c:pt>
                <c:pt idx="305">
                  <c:v>42.798400000000001</c:v>
                </c:pt>
                <c:pt idx="306">
                  <c:v>42.467200000000005</c:v>
                </c:pt>
                <c:pt idx="307">
                  <c:v>42.467200000000005</c:v>
                </c:pt>
                <c:pt idx="308">
                  <c:v>42.983899999999998</c:v>
                </c:pt>
                <c:pt idx="309">
                  <c:v>42.983899999999998</c:v>
                </c:pt>
                <c:pt idx="310">
                  <c:v>42.900799999999997</c:v>
                </c:pt>
                <c:pt idx="311">
                  <c:v>42.900799999999997</c:v>
                </c:pt>
                <c:pt idx="312">
                  <c:v>42.999600000000001</c:v>
                </c:pt>
                <c:pt idx="313">
                  <c:v>42.999600000000001</c:v>
                </c:pt>
                <c:pt idx="314">
                  <c:v>43.056400000000004</c:v>
                </c:pt>
                <c:pt idx="315">
                  <c:v>43.056400000000004</c:v>
                </c:pt>
                <c:pt idx="316">
                  <c:v>43.423999999999999</c:v>
                </c:pt>
                <c:pt idx="317">
                  <c:v>43.423999999999999</c:v>
                </c:pt>
                <c:pt idx="318">
                  <c:v>43.542999999999999</c:v>
                </c:pt>
                <c:pt idx="319">
                  <c:v>43.542999999999999</c:v>
                </c:pt>
                <c:pt idx="320">
                  <c:v>43.5745</c:v>
                </c:pt>
                <c:pt idx="321">
                  <c:v>43.5745</c:v>
                </c:pt>
                <c:pt idx="322">
                  <c:v>43.475099999999998</c:v>
                </c:pt>
                <c:pt idx="323">
                  <c:v>43.475099999999998</c:v>
                </c:pt>
                <c:pt idx="324">
                  <c:v>43.613400000000006</c:v>
                </c:pt>
                <c:pt idx="325">
                  <c:v>43.613400000000006</c:v>
                </c:pt>
                <c:pt idx="326">
                  <c:v>43.6571</c:v>
                </c:pt>
                <c:pt idx="327">
                  <c:v>43.6571</c:v>
                </c:pt>
                <c:pt idx="328">
                  <c:v>43.6571</c:v>
                </c:pt>
                <c:pt idx="329">
                  <c:v>43.997799999999998</c:v>
                </c:pt>
                <c:pt idx="330">
                  <c:v>43.997799999999998</c:v>
                </c:pt>
                <c:pt idx="331">
                  <c:v>44.045499999999997</c:v>
                </c:pt>
                <c:pt idx="332">
                  <c:v>44.045499999999997</c:v>
                </c:pt>
                <c:pt idx="333">
                  <c:v>43.592100000000002</c:v>
                </c:pt>
                <c:pt idx="334">
                  <c:v>43.930700000000002</c:v>
                </c:pt>
                <c:pt idx="335">
                  <c:v>43.930700000000002</c:v>
                </c:pt>
                <c:pt idx="336">
                  <c:v>43.930700000000002</c:v>
                </c:pt>
                <c:pt idx="337">
                  <c:v>44.0655</c:v>
                </c:pt>
                <c:pt idx="338">
                  <c:v>44.0655</c:v>
                </c:pt>
                <c:pt idx="339">
                  <c:v>44.641000000000005</c:v>
                </c:pt>
                <c:pt idx="340">
                  <c:v>44.641000000000005</c:v>
                </c:pt>
                <c:pt idx="341">
                  <c:v>44.385899999999999</c:v>
                </c:pt>
                <c:pt idx="342">
                  <c:v>44.385899999999999</c:v>
                </c:pt>
                <c:pt idx="343">
                  <c:v>44.385899999999999</c:v>
                </c:pt>
                <c:pt idx="344">
                  <c:v>44.429700000000004</c:v>
                </c:pt>
                <c:pt idx="345">
                  <c:v>44.429700000000004</c:v>
                </c:pt>
                <c:pt idx="346">
                  <c:v>44.192399999999999</c:v>
                </c:pt>
                <c:pt idx="347">
                  <c:v>44.192399999999999</c:v>
                </c:pt>
                <c:pt idx="348">
                  <c:v>44.660299999999999</c:v>
                </c:pt>
                <c:pt idx="349">
                  <c:v>44.660299999999999</c:v>
                </c:pt>
                <c:pt idx="350">
                  <c:v>44.307299999999998</c:v>
                </c:pt>
                <c:pt idx="351">
                  <c:v>44.307299999999998</c:v>
                </c:pt>
                <c:pt idx="352">
                  <c:v>44.623200000000004</c:v>
                </c:pt>
                <c:pt idx="353">
                  <c:v>44.623200000000004</c:v>
                </c:pt>
                <c:pt idx="354">
                  <c:v>44.562200000000004</c:v>
                </c:pt>
                <c:pt idx="355">
                  <c:v>44.562200000000004</c:v>
                </c:pt>
                <c:pt idx="356">
                  <c:v>44.651199999999996</c:v>
                </c:pt>
                <c:pt idx="357">
                  <c:v>44.651199999999996</c:v>
                </c:pt>
                <c:pt idx="358">
                  <c:v>44.396899999999995</c:v>
                </c:pt>
                <c:pt idx="359">
                  <c:v>44.396899999999995</c:v>
                </c:pt>
                <c:pt idx="360">
                  <c:v>44.500100000000003</c:v>
                </c:pt>
                <c:pt idx="361">
                  <c:v>44.500100000000003</c:v>
                </c:pt>
                <c:pt idx="362">
                  <c:v>44.460499999999996</c:v>
                </c:pt>
                <c:pt idx="363">
                  <c:v>44.460499999999996</c:v>
                </c:pt>
                <c:pt idx="364">
                  <c:v>44.847299999999997</c:v>
                </c:pt>
                <c:pt idx="365">
                  <c:v>44.847299999999997</c:v>
                </c:pt>
                <c:pt idx="366">
                  <c:v>44.784199999999998</c:v>
                </c:pt>
                <c:pt idx="367">
                  <c:v>44.784199999999998</c:v>
                </c:pt>
                <c:pt idx="368">
                  <c:v>44.853400000000001</c:v>
                </c:pt>
                <c:pt idx="369">
                  <c:v>44.853400000000001</c:v>
                </c:pt>
                <c:pt idx="370">
                  <c:v>44.548299999999998</c:v>
                </c:pt>
                <c:pt idx="371">
                  <c:v>44.548299999999998</c:v>
                </c:pt>
                <c:pt idx="372">
                  <c:v>44.548299999999998</c:v>
                </c:pt>
                <c:pt idx="373">
                  <c:v>44.636900000000004</c:v>
                </c:pt>
                <c:pt idx="374">
                  <c:v>44.636900000000004</c:v>
                </c:pt>
                <c:pt idx="375">
                  <c:v>45.131</c:v>
                </c:pt>
                <c:pt idx="376">
                  <c:v>45.131</c:v>
                </c:pt>
                <c:pt idx="377">
                  <c:v>44.954900000000002</c:v>
                </c:pt>
                <c:pt idx="378">
                  <c:v>44.954900000000002</c:v>
                </c:pt>
                <c:pt idx="379">
                  <c:v>44.902700000000003</c:v>
                </c:pt>
                <c:pt idx="380">
                  <c:v>44.902700000000003</c:v>
                </c:pt>
                <c:pt idx="381">
                  <c:v>44.4499</c:v>
                </c:pt>
                <c:pt idx="382">
                  <c:v>44.4499</c:v>
                </c:pt>
                <c:pt idx="383">
                  <c:v>44.6524</c:v>
                </c:pt>
                <c:pt idx="384">
                  <c:v>44.6524</c:v>
                </c:pt>
                <c:pt idx="385">
                  <c:v>44.792099999999998</c:v>
                </c:pt>
                <c:pt idx="386">
                  <c:v>44.792099999999998</c:v>
                </c:pt>
                <c:pt idx="387">
                  <c:v>45.277199999999993</c:v>
                </c:pt>
                <c:pt idx="388">
                  <c:v>45.277199999999993</c:v>
                </c:pt>
                <c:pt idx="389">
                  <c:v>45.100300000000004</c:v>
                </c:pt>
                <c:pt idx="390">
                  <c:v>45.100300000000004</c:v>
                </c:pt>
                <c:pt idx="391">
                  <c:v>44.998999999999995</c:v>
                </c:pt>
                <c:pt idx="392">
                  <c:v>44.998999999999995</c:v>
                </c:pt>
                <c:pt idx="393">
                  <c:v>44.555700000000002</c:v>
                </c:pt>
                <c:pt idx="394">
                  <c:v>44.555700000000002</c:v>
                </c:pt>
                <c:pt idx="395">
                  <c:v>45.221800000000002</c:v>
                </c:pt>
                <c:pt idx="396">
                  <c:v>45.221800000000002</c:v>
                </c:pt>
                <c:pt idx="397">
                  <c:v>44.915599999999998</c:v>
                </c:pt>
                <c:pt idx="398">
                  <c:v>44.915599999999998</c:v>
                </c:pt>
                <c:pt idx="399">
                  <c:v>45.409499999999994</c:v>
                </c:pt>
                <c:pt idx="400">
                  <c:v>45.409499999999994</c:v>
                </c:pt>
                <c:pt idx="401">
                  <c:v>44.785200000000003</c:v>
                </c:pt>
                <c:pt idx="402">
                  <c:v>44.785200000000003</c:v>
                </c:pt>
                <c:pt idx="403">
                  <c:v>45.1554</c:v>
                </c:pt>
                <c:pt idx="404">
                  <c:v>45.1554</c:v>
                </c:pt>
                <c:pt idx="405">
                  <c:v>44.690300000000001</c:v>
                </c:pt>
                <c:pt idx="406">
                  <c:v>44.690300000000001</c:v>
                </c:pt>
                <c:pt idx="407">
                  <c:v>44.690300000000001</c:v>
                </c:pt>
                <c:pt idx="408">
                  <c:v>44.994900000000001</c:v>
                </c:pt>
                <c:pt idx="409">
                  <c:v>44.994900000000001</c:v>
                </c:pt>
                <c:pt idx="410">
                  <c:v>44.8626</c:v>
                </c:pt>
                <c:pt idx="411">
                  <c:v>44.8626</c:v>
                </c:pt>
                <c:pt idx="412">
                  <c:v>45.366199999999999</c:v>
                </c:pt>
                <c:pt idx="413">
                  <c:v>45.366199999999999</c:v>
                </c:pt>
                <c:pt idx="414">
                  <c:v>45.245799999999996</c:v>
                </c:pt>
                <c:pt idx="415">
                  <c:v>45.245799999999996</c:v>
                </c:pt>
                <c:pt idx="416">
                  <c:v>45.364599999999996</c:v>
                </c:pt>
                <c:pt idx="417">
                  <c:v>45.364599999999996</c:v>
                </c:pt>
                <c:pt idx="418">
                  <c:v>44.930399999999999</c:v>
                </c:pt>
                <c:pt idx="419">
                  <c:v>44.930399999999999</c:v>
                </c:pt>
                <c:pt idx="420">
                  <c:v>44.930399999999999</c:v>
                </c:pt>
                <c:pt idx="421">
                  <c:v>45.084899999999998</c:v>
                </c:pt>
                <c:pt idx="422">
                  <c:v>45.084899999999998</c:v>
                </c:pt>
                <c:pt idx="423">
                  <c:v>45.528299999999994</c:v>
                </c:pt>
                <c:pt idx="424">
                  <c:v>45.528299999999994</c:v>
                </c:pt>
                <c:pt idx="425">
                  <c:v>45.434799999999996</c:v>
                </c:pt>
                <c:pt idx="426">
                  <c:v>45.434799999999996</c:v>
                </c:pt>
                <c:pt idx="427">
                  <c:v>45.264699999999998</c:v>
                </c:pt>
                <c:pt idx="428">
                  <c:v>45.264699999999998</c:v>
                </c:pt>
                <c:pt idx="429">
                  <c:v>44.844700000000003</c:v>
                </c:pt>
                <c:pt idx="430">
                  <c:v>44.844700000000003</c:v>
                </c:pt>
                <c:pt idx="431">
                  <c:v>44.972999999999999</c:v>
                </c:pt>
                <c:pt idx="432">
                  <c:v>44.972999999999999</c:v>
                </c:pt>
                <c:pt idx="433">
                  <c:v>45.168800000000005</c:v>
                </c:pt>
                <c:pt idx="434">
                  <c:v>45.168800000000005</c:v>
                </c:pt>
                <c:pt idx="435">
                  <c:v>45.627099999999999</c:v>
                </c:pt>
                <c:pt idx="436">
                  <c:v>45.627099999999999</c:v>
                </c:pt>
                <c:pt idx="437">
                  <c:v>45.055599999999998</c:v>
                </c:pt>
                <c:pt idx="438">
                  <c:v>45.055599999999998</c:v>
                </c:pt>
                <c:pt idx="439">
                  <c:v>45.356500000000004</c:v>
                </c:pt>
                <c:pt idx="440">
                  <c:v>45.356500000000004</c:v>
                </c:pt>
                <c:pt idx="441">
                  <c:v>44.952100000000002</c:v>
                </c:pt>
                <c:pt idx="442">
                  <c:v>44.952100000000002</c:v>
                </c:pt>
                <c:pt idx="443">
                  <c:v>45.529200000000003</c:v>
                </c:pt>
                <c:pt idx="444">
                  <c:v>45.529200000000003</c:v>
                </c:pt>
                <c:pt idx="445">
                  <c:v>45.2258</c:v>
                </c:pt>
                <c:pt idx="446">
                  <c:v>45.2258</c:v>
                </c:pt>
                <c:pt idx="447">
                  <c:v>45.692799999999998</c:v>
                </c:pt>
                <c:pt idx="448">
                  <c:v>45.692799999999998</c:v>
                </c:pt>
                <c:pt idx="449">
                  <c:v>45.185200000000002</c:v>
                </c:pt>
                <c:pt idx="450">
                  <c:v>45.185200000000002</c:v>
                </c:pt>
                <c:pt idx="451">
                  <c:v>45.458300000000001</c:v>
                </c:pt>
                <c:pt idx="452">
                  <c:v>45.458300000000001</c:v>
                </c:pt>
                <c:pt idx="453">
                  <c:v>45.050000000000004</c:v>
                </c:pt>
                <c:pt idx="454">
                  <c:v>45.050000000000004</c:v>
                </c:pt>
                <c:pt idx="455">
                  <c:v>45.626199999999997</c:v>
                </c:pt>
                <c:pt idx="456">
                  <c:v>45.626199999999997</c:v>
                </c:pt>
                <c:pt idx="457">
                  <c:v>45.195900000000002</c:v>
                </c:pt>
                <c:pt idx="458">
                  <c:v>45.195900000000002</c:v>
                </c:pt>
                <c:pt idx="459">
                  <c:v>45.761600000000001</c:v>
                </c:pt>
                <c:pt idx="460">
                  <c:v>45.761600000000001</c:v>
                </c:pt>
                <c:pt idx="461">
                  <c:v>45.215000000000003</c:v>
                </c:pt>
                <c:pt idx="462">
                  <c:v>45.215000000000003</c:v>
                </c:pt>
                <c:pt idx="463">
                  <c:v>45.6907</c:v>
                </c:pt>
                <c:pt idx="464">
                  <c:v>45.6907</c:v>
                </c:pt>
                <c:pt idx="465">
                  <c:v>45.112200000000001</c:v>
                </c:pt>
                <c:pt idx="466">
                  <c:v>45.112200000000001</c:v>
                </c:pt>
                <c:pt idx="467">
                  <c:v>45.112200000000001</c:v>
                </c:pt>
                <c:pt idx="468">
                  <c:v>45.632899999999999</c:v>
                </c:pt>
                <c:pt idx="469">
                  <c:v>45.632899999999999</c:v>
                </c:pt>
                <c:pt idx="470">
                  <c:v>45.178999999999995</c:v>
                </c:pt>
                <c:pt idx="471">
                  <c:v>45.178999999999995</c:v>
                </c:pt>
                <c:pt idx="472">
                  <c:v>45.178999999999995</c:v>
                </c:pt>
                <c:pt idx="473">
                  <c:v>45.743200000000002</c:v>
                </c:pt>
                <c:pt idx="474">
                  <c:v>45.743200000000002</c:v>
                </c:pt>
                <c:pt idx="475">
                  <c:v>45.508400000000002</c:v>
                </c:pt>
                <c:pt idx="476">
                  <c:v>45.508400000000002</c:v>
                </c:pt>
                <c:pt idx="477">
                  <c:v>45.148200000000003</c:v>
                </c:pt>
                <c:pt idx="478">
                  <c:v>45.148200000000003</c:v>
                </c:pt>
                <c:pt idx="479">
                  <c:v>45.168700000000001</c:v>
                </c:pt>
                <c:pt idx="480">
                  <c:v>45.168700000000001</c:v>
                </c:pt>
                <c:pt idx="481">
                  <c:v>45.441099999999999</c:v>
                </c:pt>
                <c:pt idx="482">
                  <c:v>45.441099999999999</c:v>
                </c:pt>
                <c:pt idx="483">
                  <c:v>45.8215</c:v>
                </c:pt>
                <c:pt idx="484">
                  <c:v>45.8215</c:v>
                </c:pt>
                <c:pt idx="485">
                  <c:v>45.348499999999994</c:v>
                </c:pt>
                <c:pt idx="486">
                  <c:v>45.348499999999994</c:v>
                </c:pt>
                <c:pt idx="487">
                  <c:v>45.5717</c:v>
                </c:pt>
                <c:pt idx="488">
                  <c:v>45.5717</c:v>
                </c:pt>
                <c:pt idx="489">
                  <c:v>45.169899999999998</c:v>
                </c:pt>
                <c:pt idx="490">
                  <c:v>45.169899999999998</c:v>
                </c:pt>
                <c:pt idx="491">
                  <c:v>45.668999999999997</c:v>
                </c:pt>
                <c:pt idx="492">
                  <c:v>45.668999999999997</c:v>
                </c:pt>
                <c:pt idx="493">
                  <c:v>45.468400000000003</c:v>
                </c:pt>
                <c:pt idx="494">
                  <c:v>45.468400000000003</c:v>
                </c:pt>
                <c:pt idx="495">
                  <c:v>45.845400000000005</c:v>
                </c:pt>
                <c:pt idx="496">
                  <c:v>45.845400000000005</c:v>
                </c:pt>
                <c:pt idx="497">
                  <c:v>45.324199999999998</c:v>
                </c:pt>
                <c:pt idx="498">
                  <c:v>45.324199999999998</c:v>
                </c:pt>
                <c:pt idx="499">
                  <c:v>45.587000000000003</c:v>
                </c:pt>
                <c:pt idx="500">
                  <c:v>45.587000000000003</c:v>
                </c:pt>
                <c:pt idx="501">
                  <c:v>45.243200000000002</c:v>
                </c:pt>
                <c:pt idx="502">
                  <c:v>45.243200000000002</c:v>
                </c:pt>
                <c:pt idx="503">
                  <c:v>45.709799999999994</c:v>
                </c:pt>
                <c:pt idx="504">
                  <c:v>45.709799999999994</c:v>
                </c:pt>
                <c:pt idx="505">
                  <c:v>45.265299999999996</c:v>
                </c:pt>
                <c:pt idx="506">
                  <c:v>45.265299999999996</c:v>
                </c:pt>
                <c:pt idx="507">
                  <c:v>45.855499999999999</c:v>
                </c:pt>
                <c:pt idx="508">
                  <c:v>45.855499999999999</c:v>
                </c:pt>
                <c:pt idx="509">
                  <c:v>45.461499999999994</c:v>
                </c:pt>
                <c:pt idx="510">
                  <c:v>45.461499999999994</c:v>
                </c:pt>
                <c:pt idx="511">
                  <c:v>45.927500000000002</c:v>
                </c:pt>
                <c:pt idx="512">
                  <c:v>45.927500000000002</c:v>
                </c:pt>
                <c:pt idx="513">
                  <c:v>45.349699999999999</c:v>
                </c:pt>
                <c:pt idx="514">
                  <c:v>45.349699999999999</c:v>
                </c:pt>
                <c:pt idx="515">
                  <c:v>45.349699999999999</c:v>
                </c:pt>
                <c:pt idx="516">
                  <c:v>45.758400000000002</c:v>
                </c:pt>
                <c:pt idx="517">
                  <c:v>45.758400000000002</c:v>
                </c:pt>
                <c:pt idx="518">
                  <c:v>45.2911</c:v>
                </c:pt>
                <c:pt idx="519">
                  <c:v>45.2911</c:v>
                </c:pt>
                <c:pt idx="520">
                  <c:v>45.863799999999998</c:v>
                </c:pt>
                <c:pt idx="521">
                  <c:v>45.863799999999998</c:v>
                </c:pt>
                <c:pt idx="522">
                  <c:v>45.449100000000001</c:v>
                </c:pt>
                <c:pt idx="523">
                  <c:v>45.449100000000001</c:v>
                </c:pt>
                <c:pt idx="524">
                  <c:v>45.923200000000001</c:v>
                </c:pt>
                <c:pt idx="525">
                  <c:v>45.923200000000001</c:v>
                </c:pt>
                <c:pt idx="526">
                  <c:v>45.290399999999998</c:v>
                </c:pt>
                <c:pt idx="527">
                  <c:v>45.290399999999998</c:v>
                </c:pt>
                <c:pt idx="528">
                  <c:v>45.789499999999997</c:v>
                </c:pt>
                <c:pt idx="529">
                  <c:v>45.789499999999997</c:v>
                </c:pt>
                <c:pt idx="530">
                  <c:v>45.3277</c:v>
                </c:pt>
                <c:pt idx="531">
                  <c:v>45.3277</c:v>
                </c:pt>
                <c:pt idx="532">
                  <c:v>45.970500000000001</c:v>
                </c:pt>
                <c:pt idx="533">
                  <c:v>45.970500000000001</c:v>
                </c:pt>
                <c:pt idx="534">
                  <c:v>45.4895</c:v>
                </c:pt>
                <c:pt idx="535">
                  <c:v>45.4895</c:v>
                </c:pt>
                <c:pt idx="536">
                  <c:v>45.4895</c:v>
                </c:pt>
                <c:pt idx="537">
                  <c:v>45.468499999999999</c:v>
                </c:pt>
                <c:pt idx="538">
                  <c:v>45.468499999999999</c:v>
                </c:pt>
                <c:pt idx="539">
                  <c:v>45.800599999999996</c:v>
                </c:pt>
                <c:pt idx="540">
                  <c:v>45.800599999999996</c:v>
                </c:pt>
                <c:pt idx="541">
                  <c:v>45.587499999999999</c:v>
                </c:pt>
                <c:pt idx="542">
                  <c:v>45.587499999999999</c:v>
                </c:pt>
                <c:pt idx="543">
                  <c:v>45.868899999999996</c:v>
                </c:pt>
                <c:pt idx="544">
                  <c:v>45.868899999999996</c:v>
                </c:pt>
                <c:pt idx="545">
                  <c:v>45.558900000000001</c:v>
                </c:pt>
                <c:pt idx="546">
                  <c:v>45.558900000000001</c:v>
                </c:pt>
                <c:pt idx="547">
                  <c:v>46.054699999999997</c:v>
                </c:pt>
                <c:pt idx="548">
                  <c:v>46.054699999999997</c:v>
                </c:pt>
                <c:pt idx="549">
                  <c:v>45.5184</c:v>
                </c:pt>
                <c:pt idx="550">
                  <c:v>45.5184</c:v>
                </c:pt>
                <c:pt idx="551">
                  <c:v>45.833600000000004</c:v>
                </c:pt>
                <c:pt idx="552">
                  <c:v>45.833600000000004</c:v>
                </c:pt>
                <c:pt idx="553">
                  <c:v>45.294499999999999</c:v>
                </c:pt>
                <c:pt idx="554">
                  <c:v>45.294499999999999</c:v>
                </c:pt>
                <c:pt idx="555">
                  <c:v>45.800199999999997</c:v>
                </c:pt>
                <c:pt idx="556">
                  <c:v>45.800199999999997</c:v>
                </c:pt>
                <c:pt idx="557">
                  <c:v>45.522499999999994</c:v>
                </c:pt>
                <c:pt idx="558">
                  <c:v>45.522499999999994</c:v>
                </c:pt>
                <c:pt idx="559">
                  <c:v>45.522499999999994</c:v>
                </c:pt>
                <c:pt idx="560">
                  <c:v>46.063900000000004</c:v>
                </c:pt>
                <c:pt idx="561">
                  <c:v>46.063900000000004</c:v>
                </c:pt>
                <c:pt idx="562">
                  <c:v>45.549900000000001</c:v>
                </c:pt>
                <c:pt idx="563">
                  <c:v>45.549900000000001</c:v>
                </c:pt>
                <c:pt idx="564">
                  <c:v>45.871200000000002</c:v>
                </c:pt>
                <c:pt idx="565">
                  <c:v>45.871200000000002</c:v>
                </c:pt>
                <c:pt idx="566">
                  <c:v>45.361499999999999</c:v>
                </c:pt>
                <c:pt idx="567">
                  <c:v>45.361499999999999</c:v>
                </c:pt>
                <c:pt idx="568">
                  <c:v>46.012300000000003</c:v>
                </c:pt>
                <c:pt idx="569">
                  <c:v>46.012300000000003</c:v>
                </c:pt>
                <c:pt idx="570">
                  <c:v>45.528800000000004</c:v>
                </c:pt>
                <c:pt idx="571">
                  <c:v>45.528800000000004</c:v>
                </c:pt>
                <c:pt idx="572">
                  <c:v>46.096700000000006</c:v>
                </c:pt>
                <c:pt idx="573">
                  <c:v>46.096700000000006</c:v>
                </c:pt>
                <c:pt idx="574">
                  <c:v>45.384500000000003</c:v>
                </c:pt>
                <c:pt idx="575">
                  <c:v>45.384500000000003</c:v>
                </c:pt>
                <c:pt idx="576">
                  <c:v>45.9908</c:v>
                </c:pt>
                <c:pt idx="577">
                  <c:v>45.9908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E6D-4F71-9DA1-3B304BAD72A9}"/>
            </c:ext>
          </c:extLst>
        </c:ser>
        <c:ser>
          <c:idx val="3"/>
          <c:order val="3"/>
          <c:tx>
            <c:strRef>
              <c:f>Force!$E$1</c:f>
              <c:strCache>
                <c:ptCount val="1"/>
                <c:pt idx="0">
                  <c:v>Trial #6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Force!$E$114:$E$691</c:f>
              <c:numCache>
                <c:formatCode>General</c:formatCode>
                <c:ptCount val="578"/>
                <c:pt idx="0">
                  <c:v>5.0000000000000001E-3</c:v>
                </c:pt>
                <c:pt idx="1">
                  <c:v>5.0000000000000001E-3</c:v>
                </c:pt>
                <c:pt idx="2">
                  <c:v>5.0000000000000001E-3</c:v>
                </c:pt>
                <c:pt idx="3">
                  <c:v>5.0000000000000001E-3</c:v>
                </c:pt>
                <c:pt idx="4">
                  <c:v>1.4999999999999999E-2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2.5000000000000001E-2</c:v>
                </c:pt>
                <c:pt idx="9">
                  <c:v>0.02</c:v>
                </c:pt>
                <c:pt idx="10">
                  <c:v>2.5000000000000001E-2</c:v>
                </c:pt>
                <c:pt idx="11">
                  <c:v>0.03</c:v>
                </c:pt>
                <c:pt idx="12">
                  <c:v>0.03</c:v>
                </c:pt>
                <c:pt idx="13">
                  <c:v>0.03</c:v>
                </c:pt>
                <c:pt idx="14">
                  <c:v>0.04</c:v>
                </c:pt>
                <c:pt idx="15">
                  <c:v>0.04</c:v>
                </c:pt>
                <c:pt idx="16">
                  <c:v>0.05</c:v>
                </c:pt>
                <c:pt idx="17">
                  <c:v>0.05</c:v>
                </c:pt>
                <c:pt idx="18">
                  <c:v>5.5E-2</c:v>
                </c:pt>
                <c:pt idx="19">
                  <c:v>5.5E-2</c:v>
                </c:pt>
                <c:pt idx="20">
                  <c:v>0.06</c:v>
                </c:pt>
                <c:pt idx="21">
                  <c:v>0.06</c:v>
                </c:pt>
                <c:pt idx="22">
                  <c:v>7.4999999999999997E-2</c:v>
                </c:pt>
                <c:pt idx="23">
                  <c:v>7.0000000000000007E-2</c:v>
                </c:pt>
                <c:pt idx="24">
                  <c:v>0.08</c:v>
                </c:pt>
                <c:pt idx="25">
                  <c:v>0.08</c:v>
                </c:pt>
                <c:pt idx="26">
                  <c:v>0.09</c:v>
                </c:pt>
                <c:pt idx="27">
                  <c:v>0.09</c:v>
                </c:pt>
                <c:pt idx="28">
                  <c:v>0.1</c:v>
                </c:pt>
                <c:pt idx="29">
                  <c:v>0.1</c:v>
                </c:pt>
                <c:pt idx="30">
                  <c:v>0.11</c:v>
                </c:pt>
                <c:pt idx="31">
                  <c:v>0.11</c:v>
                </c:pt>
                <c:pt idx="32">
                  <c:v>0.13</c:v>
                </c:pt>
                <c:pt idx="33">
                  <c:v>0.13</c:v>
                </c:pt>
                <c:pt idx="34">
                  <c:v>0.14000000000000001</c:v>
                </c:pt>
                <c:pt idx="35">
                  <c:v>0.14000000000000001</c:v>
                </c:pt>
                <c:pt idx="36">
                  <c:v>0.15</c:v>
                </c:pt>
                <c:pt idx="37">
                  <c:v>0.155</c:v>
                </c:pt>
                <c:pt idx="38">
                  <c:v>0.17</c:v>
                </c:pt>
                <c:pt idx="39">
                  <c:v>0.17</c:v>
                </c:pt>
                <c:pt idx="40">
                  <c:v>0.185</c:v>
                </c:pt>
                <c:pt idx="41">
                  <c:v>0.185</c:v>
                </c:pt>
                <c:pt idx="42">
                  <c:v>0.2</c:v>
                </c:pt>
                <c:pt idx="43">
                  <c:v>0.20499999999999999</c:v>
                </c:pt>
                <c:pt idx="44">
                  <c:v>0.23</c:v>
                </c:pt>
                <c:pt idx="45">
                  <c:v>0.23499999999999999</c:v>
                </c:pt>
                <c:pt idx="46">
                  <c:v>0.255</c:v>
                </c:pt>
                <c:pt idx="47">
                  <c:v>0.255</c:v>
                </c:pt>
                <c:pt idx="48">
                  <c:v>0.27500000000000002</c:v>
                </c:pt>
                <c:pt idx="49">
                  <c:v>0.28000000000000003</c:v>
                </c:pt>
                <c:pt idx="50">
                  <c:v>0.30499999999999999</c:v>
                </c:pt>
                <c:pt idx="51">
                  <c:v>0.31</c:v>
                </c:pt>
                <c:pt idx="52">
                  <c:v>0.32500000000000001</c:v>
                </c:pt>
                <c:pt idx="53">
                  <c:v>0.33</c:v>
                </c:pt>
                <c:pt idx="54">
                  <c:v>0.35499999999999998</c:v>
                </c:pt>
                <c:pt idx="55">
                  <c:v>0.36</c:v>
                </c:pt>
                <c:pt idx="56">
                  <c:v>0.4</c:v>
                </c:pt>
                <c:pt idx="57">
                  <c:v>0.40500000000000003</c:v>
                </c:pt>
                <c:pt idx="58">
                  <c:v>0.435</c:v>
                </c:pt>
                <c:pt idx="59">
                  <c:v>0.435</c:v>
                </c:pt>
                <c:pt idx="60">
                  <c:v>0.47</c:v>
                </c:pt>
                <c:pt idx="61">
                  <c:v>0.47499999999999998</c:v>
                </c:pt>
                <c:pt idx="62">
                  <c:v>0.505</c:v>
                </c:pt>
                <c:pt idx="63">
                  <c:v>0.51</c:v>
                </c:pt>
                <c:pt idx="64">
                  <c:v>0.54</c:v>
                </c:pt>
                <c:pt idx="65">
                  <c:v>0.55000000000000004</c:v>
                </c:pt>
                <c:pt idx="66">
                  <c:v>0.57499999999999996</c:v>
                </c:pt>
                <c:pt idx="67">
                  <c:v>0.58499999999999996</c:v>
                </c:pt>
                <c:pt idx="68">
                  <c:v>0.61499999999999999</c:v>
                </c:pt>
                <c:pt idx="69">
                  <c:v>0.625</c:v>
                </c:pt>
                <c:pt idx="70">
                  <c:v>0.66</c:v>
                </c:pt>
                <c:pt idx="71">
                  <c:v>0.66500000000000004</c:v>
                </c:pt>
                <c:pt idx="72">
                  <c:v>0.70499999999999996</c:v>
                </c:pt>
                <c:pt idx="73">
                  <c:v>0.71</c:v>
                </c:pt>
                <c:pt idx="74">
                  <c:v>0.74</c:v>
                </c:pt>
                <c:pt idx="75">
                  <c:v>0.745</c:v>
                </c:pt>
                <c:pt idx="76">
                  <c:v>0.78500000000000003</c:v>
                </c:pt>
                <c:pt idx="77">
                  <c:v>0.79</c:v>
                </c:pt>
                <c:pt idx="78">
                  <c:v>0.83</c:v>
                </c:pt>
                <c:pt idx="79">
                  <c:v>0.83499999999999996</c:v>
                </c:pt>
                <c:pt idx="80">
                  <c:v>0.875</c:v>
                </c:pt>
                <c:pt idx="81">
                  <c:v>0.88500000000000001</c:v>
                </c:pt>
                <c:pt idx="82">
                  <c:v>0.93500000000000005</c:v>
                </c:pt>
                <c:pt idx="83">
                  <c:v>0.94499999999999995</c:v>
                </c:pt>
                <c:pt idx="84">
                  <c:v>0.99</c:v>
                </c:pt>
                <c:pt idx="85">
                  <c:v>1</c:v>
                </c:pt>
                <c:pt idx="86">
                  <c:v>1.05</c:v>
                </c:pt>
                <c:pt idx="87">
                  <c:v>1.0549999999999999</c:v>
                </c:pt>
                <c:pt idx="88">
                  <c:v>1.1100000000000001</c:v>
                </c:pt>
                <c:pt idx="89">
                  <c:v>1.1200000000000001</c:v>
                </c:pt>
                <c:pt idx="90">
                  <c:v>1.17</c:v>
                </c:pt>
                <c:pt idx="91">
                  <c:v>1.18</c:v>
                </c:pt>
                <c:pt idx="92">
                  <c:v>1.22</c:v>
                </c:pt>
                <c:pt idx="93">
                  <c:v>1.2350000000000001</c:v>
                </c:pt>
                <c:pt idx="94">
                  <c:v>1.2949999999999999</c:v>
                </c:pt>
                <c:pt idx="95">
                  <c:v>1.3049999999999999</c:v>
                </c:pt>
                <c:pt idx="96">
                  <c:v>1.36</c:v>
                </c:pt>
                <c:pt idx="97">
                  <c:v>1.365</c:v>
                </c:pt>
                <c:pt idx="98">
                  <c:v>1.425</c:v>
                </c:pt>
                <c:pt idx="99">
                  <c:v>1.4350000000000001</c:v>
                </c:pt>
                <c:pt idx="100">
                  <c:v>1.4950000000000001</c:v>
                </c:pt>
                <c:pt idx="101">
                  <c:v>1.5049999999999999</c:v>
                </c:pt>
                <c:pt idx="102">
                  <c:v>1.57</c:v>
                </c:pt>
                <c:pt idx="103">
                  <c:v>1.58</c:v>
                </c:pt>
                <c:pt idx="104">
                  <c:v>1.645</c:v>
                </c:pt>
                <c:pt idx="105">
                  <c:v>1.655</c:v>
                </c:pt>
                <c:pt idx="106">
                  <c:v>1.73</c:v>
                </c:pt>
                <c:pt idx="107">
                  <c:v>1.7450000000000001</c:v>
                </c:pt>
                <c:pt idx="108">
                  <c:v>1.8149999999999999</c:v>
                </c:pt>
                <c:pt idx="109">
                  <c:v>1.825</c:v>
                </c:pt>
                <c:pt idx="110">
                  <c:v>1.91</c:v>
                </c:pt>
                <c:pt idx="111">
                  <c:v>1.92</c:v>
                </c:pt>
                <c:pt idx="112">
                  <c:v>2.0049999999999999</c:v>
                </c:pt>
                <c:pt idx="113">
                  <c:v>2.02</c:v>
                </c:pt>
                <c:pt idx="114">
                  <c:v>2.11</c:v>
                </c:pt>
                <c:pt idx="115">
                  <c:v>2.125</c:v>
                </c:pt>
                <c:pt idx="116">
                  <c:v>2.1949999999999998</c:v>
                </c:pt>
                <c:pt idx="117">
                  <c:v>2.2050000000000001</c:v>
                </c:pt>
                <c:pt idx="118">
                  <c:v>2.2799999999999998</c:v>
                </c:pt>
                <c:pt idx="119">
                  <c:v>2.29</c:v>
                </c:pt>
                <c:pt idx="120">
                  <c:v>2.3650000000000002</c:v>
                </c:pt>
                <c:pt idx="121">
                  <c:v>2.375</c:v>
                </c:pt>
                <c:pt idx="122">
                  <c:v>2.46</c:v>
                </c:pt>
                <c:pt idx="123">
                  <c:v>2.4750000000000001</c:v>
                </c:pt>
                <c:pt idx="124">
                  <c:v>2.56</c:v>
                </c:pt>
                <c:pt idx="125">
                  <c:v>2.5750000000000002</c:v>
                </c:pt>
                <c:pt idx="126">
                  <c:v>2.65</c:v>
                </c:pt>
                <c:pt idx="127">
                  <c:v>2.67</c:v>
                </c:pt>
                <c:pt idx="128">
                  <c:v>2.7650000000000001</c:v>
                </c:pt>
                <c:pt idx="129">
                  <c:v>2.7850000000000001</c:v>
                </c:pt>
                <c:pt idx="130">
                  <c:v>2.8650000000000002</c:v>
                </c:pt>
                <c:pt idx="131">
                  <c:v>2.88</c:v>
                </c:pt>
                <c:pt idx="132">
                  <c:v>2.97</c:v>
                </c:pt>
                <c:pt idx="133">
                  <c:v>2.9849999999999999</c:v>
                </c:pt>
                <c:pt idx="134">
                  <c:v>3.07</c:v>
                </c:pt>
                <c:pt idx="135">
                  <c:v>3.085</c:v>
                </c:pt>
                <c:pt idx="136">
                  <c:v>3.17</c:v>
                </c:pt>
                <c:pt idx="137">
                  <c:v>3.19</c:v>
                </c:pt>
                <c:pt idx="138">
                  <c:v>3.2749999999999999</c:v>
                </c:pt>
                <c:pt idx="139">
                  <c:v>3.2850000000000001</c:v>
                </c:pt>
                <c:pt idx="140">
                  <c:v>3.38</c:v>
                </c:pt>
                <c:pt idx="141">
                  <c:v>3.39</c:v>
                </c:pt>
                <c:pt idx="142">
                  <c:v>3.4950000000000001</c:v>
                </c:pt>
                <c:pt idx="143">
                  <c:v>3.5150000000000001</c:v>
                </c:pt>
                <c:pt idx="144">
                  <c:v>3.645</c:v>
                </c:pt>
                <c:pt idx="145">
                  <c:v>3.665</c:v>
                </c:pt>
                <c:pt idx="146">
                  <c:v>3.7650000000000001</c:v>
                </c:pt>
                <c:pt idx="147">
                  <c:v>3.7850000000000001</c:v>
                </c:pt>
                <c:pt idx="148">
                  <c:v>3.895</c:v>
                </c:pt>
                <c:pt idx="149">
                  <c:v>3.915</c:v>
                </c:pt>
                <c:pt idx="150">
                  <c:v>4.0149999999999997</c:v>
                </c:pt>
                <c:pt idx="151">
                  <c:v>4.03</c:v>
                </c:pt>
                <c:pt idx="152">
                  <c:v>4.1399999999999997</c:v>
                </c:pt>
                <c:pt idx="153">
                  <c:v>4.1550000000000002</c:v>
                </c:pt>
                <c:pt idx="154">
                  <c:v>4.2450000000000001</c:v>
                </c:pt>
                <c:pt idx="155">
                  <c:v>4.2649999999999997</c:v>
                </c:pt>
                <c:pt idx="156">
                  <c:v>4.3600000000000003</c:v>
                </c:pt>
                <c:pt idx="157">
                  <c:v>4.3849999999999998</c:v>
                </c:pt>
                <c:pt idx="158">
                  <c:v>4.4850000000000003</c:v>
                </c:pt>
                <c:pt idx="159">
                  <c:v>4.5</c:v>
                </c:pt>
                <c:pt idx="160">
                  <c:v>4.6150000000000002</c:v>
                </c:pt>
                <c:pt idx="161">
                  <c:v>4.625</c:v>
                </c:pt>
                <c:pt idx="162">
                  <c:v>4.7249999999999996</c:v>
                </c:pt>
                <c:pt idx="163">
                  <c:v>4.7450000000000001</c:v>
                </c:pt>
                <c:pt idx="164">
                  <c:v>4.8600000000000003</c:v>
                </c:pt>
                <c:pt idx="165">
                  <c:v>4.88</c:v>
                </c:pt>
                <c:pt idx="166">
                  <c:v>4.97</c:v>
                </c:pt>
                <c:pt idx="167">
                  <c:v>4.9950000000000001</c:v>
                </c:pt>
                <c:pt idx="168">
                  <c:v>5.0949999999999998</c:v>
                </c:pt>
                <c:pt idx="169">
                  <c:v>5.1100000000000003</c:v>
                </c:pt>
                <c:pt idx="170">
                  <c:v>5.2750000000000004</c:v>
                </c:pt>
                <c:pt idx="171">
                  <c:v>5.29</c:v>
                </c:pt>
                <c:pt idx="172">
                  <c:v>5.4050000000000002</c:v>
                </c:pt>
                <c:pt idx="173">
                  <c:v>5.42</c:v>
                </c:pt>
                <c:pt idx="174">
                  <c:v>5.52</c:v>
                </c:pt>
                <c:pt idx="175">
                  <c:v>5.5350000000000001</c:v>
                </c:pt>
                <c:pt idx="176">
                  <c:v>5.6050000000000004</c:v>
                </c:pt>
                <c:pt idx="177">
                  <c:v>5.62</c:v>
                </c:pt>
                <c:pt idx="178">
                  <c:v>5.6849999999999996</c:v>
                </c:pt>
                <c:pt idx="179">
                  <c:v>5.7</c:v>
                </c:pt>
                <c:pt idx="180">
                  <c:v>5.8150000000000004</c:v>
                </c:pt>
                <c:pt idx="181">
                  <c:v>5.83</c:v>
                </c:pt>
                <c:pt idx="182">
                  <c:v>5.9349999999999996</c:v>
                </c:pt>
                <c:pt idx="183">
                  <c:v>5.95</c:v>
                </c:pt>
                <c:pt idx="184">
                  <c:v>6.07</c:v>
                </c:pt>
                <c:pt idx="185">
                  <c:v>6.09</c:v>
                </c:pt>
                <c:pt idx="186">
                  <c:v>6.1950000000000003</c:v>
                </c:pt>
                <c:pt idx="187">
                  <c:v>6.21</c:v>
                </c:pt>
                <c:pt idx="188">
                  <c:v>6.2949999999999999</c:v>
                </c:pt>
                <c:pt idx="189">
                  <c:v>6.31</c:v>
                </c:pt>
                <c:pt idx="190">
                  <c:v>6.39</c:v>
                </c:pt>
                <c:pt idx="191">
                  <c:v>6.4</c:v>
                </c:pt>
                <c:pt idx="192">
                  <c:v>6.5049999999999999</c:v>
                </c:pt>
                <c:pt idx="193">
                  <c:v>6.52</c:v>
                </c:pt>
                <c:pt idx="194">
                  <c:v>6.61</c:v>
                </c:pt>
                <c:pt idx="195">
                  <c:v>6.625</c:v>
                </c:pt>
                <c:pt idx="196">
                  <c:v>6.75</c:v>
                </c:pt>
                <c:pt idx="197">
                  <c:v>6.77</c:v>
                </c:pt>
                <c:pt idx="198">
                  <c:v>6.87</c:v>
                </c:pt>
                <c:pt idx="199">
                  <c:v>6.88</c:v>
                </c:pt>
                <c:pt idx="200">
                  <c:v>6.9550000000000001</c:v>
                </c:pt>
                <c:pt idx="201">
                  <c:v>6.9749999999999996</c:v>
                </c:pt>
                <c:pt idx="202">
                  <c:v>7.0650000000000004</c:v>
                </c:pt>
                <c:pt idx="203">
                  <c:v>7.08</c:v>
                </c:pt>
                <c:pt idx="204">
                  <c:v>7.1849999999999996</c:v>
                </c:pt>
                <c:pt idx="205">
                  <c:v>7.2</c:v>
                </c:pt>
                <c:pt idx="206">
                  <c:v>7.3049999999999997</c:v>
                </c:pt>
                <c:pt idx="207">
                  <c:v>7.3250000000000002</c:v>
                </c:pt>
                <c:pt idx="208">
                  <c:v>7.43</c:v>
                </c:pt>
                <c:pt idx="209">
                  <c:v>7.4450000000000003</c:v>
                </c:pt>
                <c:pt idx="210">
                  <c:v>7.55</c:v>
                </c:pt>
                <c:pt idx="211">
                  <c:v>7.57</c:v>
                </c:pt>
                <c:pt idx="212">
                  <c:v>7.68</c:v>
                </c:pt>
                <c:pt idx="213">
                  <c:v>7.7</c:v>
                </c:pt>
                <c:pt idx="214">
                  <c:v>7.83</c:v>
                </c:pt>
                <c:pt idx="215">
                  <c:v>7.8449999999999998</c:v>
                </c:pt>
                <c:pt idx="216">
                  <c:v>7.9450000000000003</c:v>
                </c:pt>
                <c:pt idx="217">
                  <c:v>7.9649999999999999</c:v>
                </c:pt>
                <c:pt idx="218">
                  <c:v>8.0449999999999999</c:v>
                </c:pt>
                <c:pt idx="219">
                  <c:v>8.06</c:v>
                </c:pt>
                <c:pt idx="220">
                  <c:v>8.15</c:v>
                </c:pt>
                <c:pt idx="221">
                  <c:v>8.1649999999999991</c:v>
                </c:pt>
                <c:pt idx="222">
                  <c:v>8.2550000000000008</c:v>
                </c:pt>
                <c:pt idx="223">
                  <c:v>8.2750000000000004</c:v>
                </c:pt>
                <c:pt idx="224">
                  <c:v>8.3699999999999992</c:v>
                </c:pt>
                <c:pt idx="225">
                  <c:v>8.3800000000000008</c:v>
                </c:pt>
                <c:pt idx="226">
                  <c:v>8.4600000000000009</c:v>
                </c:pt>
                <c:pt idx="227">
                  <c:v>8.48</c:v>
                </c:pt>
                <c:pt idx="228">
                  <c:v>8.5549999999999997</c:v>
                </c:pt>
                <c:pt idx="229">
                  <c:v>8.5749999999999993</c:v>
                </c:pt>
                <c:pt idx="230">
                  <c:v>8.66</c:v>
                </c:pt>
                <c:pt idx="231">
                  <c:v>8.67</c:v>
                </c:pt>
                <c:pt idx="232">
                  <c:v>8.7249999999999996</c:v>
                </c:pt>
                <c:pt idx="233">
                  <c:v>8.74</c:v>
                </c:pt>
                <c:pt idx="234">
                  <c:v>8.7850000000000001</c:v>
                </c:pt>
                <c:pt idx="235">
                  <c:v>8.7949999999999999</c:v>
                </c:pt>
                <c:pt idx="236">
                  <c:v>8.85</c:v>
                </c:pt>
                <c:pt idx="237">
                  <c:v>8.86</c:v>
                </c:pt>
                <c:pt idx="238">
                  <c:v>8.9250000000000007</c:v>
                </c:pt>
                <c:pt idx="239">
                  <c:v>8.94</c:v>
                </c:pt>
                <c:pt idx="240">
                  <c:v>9.0050000000000008</c:v>
                </c:pt>
                <c:pt idx="241">
                  <c:v>9.02</c:v>
                </c:pt>
                <c:pt idx="242">
                  <c:v>9.0649999999999995</c:v>
                </c:pt>
                <c:pt idx="243">
                  <c:v>9.07</c:v>
                </c:pt>
                <c:pt idx="244">
                  <c:v>9.1199999999999992</c:v>
                </c:pt>
                <c:pt idx="245">
                  <c:v>9.125</c:v>
                </c:pt>
                <c:pt idx="246">
                  <c:v>9.1649999999999991</c:v>
                </c:pt>
                <c:pt idx="247">
                  <c:v>9.17</c:v>
                </c:pt>
                <c:pt idx="248">
                  <c:v>9.19</c:v>
                </c:pt>
                <c:pt idx="249">
                  <c:v>9.1950000000000003</c:v>
                </c:pt>
                <c:pt idx="250">
                  <c:v>9.2349999999999994</c:v>
                </c:pt>
                <c:pt idx="251">
                  <c:v>9.2349999999999994</c:v>
                </c:pt>
                <c:pt idx="252">
                  <c:v>9.26</c:v>
                </c:pt>
                <c:pt idx="253">
                  <c:v>9.2650000000000006</c:v>
                </c:pt>
                <c:pt idx="254">
                  <c:v>9.3049999999999997</c:v>
                </c:pt>
                <c:pt idx="255">
                  <c:v>9.31</c:v>
                </c:pt>
                <c:pt idx="256">
                  <c:v>9.34</c:v>
                </c:pt>
                <c:pt idx="257">
                  <c:v>9.3450000000000006</c:v>
                </c:pt>
                <c:pt idx="258">
                  <c:v>9.3800000000000008</c:v>
                </c:pt>
                <c:pt idx="259">
                  <c:v>9.39</c:v>
                </c:pt>
                <c:pt idx="260">
                  <c:v>9.4499999999999993</c:v>
                </c:pt>
                <c:pt idx="261">
                  <c:v>9.4550000000000001</c:v>
                </c:pt>
                <c:pt idx="262">
                  <c:v>9.52</c:v>
                </c:pt>
                <c:pt idx="263">
                  <c:v>9.5299999999999994</c:v>
                </c:pt>
                <c:pt idx="264">
                  <c:v>9.59</c:v>
                </c:pt>
                <c:pt idx="265">
                  <c:v>9.6</c:v>
                </c:pt>
                <c:pt idx="266">
                  <c:v>9.66</c:v>
                </c:pt>
                <c:pt idx="267">
                  <c:v>9.67</c:v>
                </c:pt>
                <c:pt idx="268">
                  <c:v>9.75</c:v>
                </c:pt>
                <c:pt idx="269">
                  <c:v>9.76</c:v>
                </c:pt>
                <c:pt idx="270">
                  <c:v>9.82</c:v>
                </c:pt>
                <c:pt idx="271">
                  <c:v>9.8350000000000009</c:v>
                </c:pt>
                <c:pt idx="272">
                  <c:v>9.9149999999999991</c:v>
                </c:pt>
                <c:pt idx="273">
                  <c:v>9.93</c:v>
                </c:pt>
                <c:pt idx="274">
                  <c:v>10.02</c:v>
                </c:pt>
                <c:pt idx="275">
                  <c:v>10.029999999999999</c:v>
                </c:pt>
                <c:pt idx="276">
                  <c:v>10.130000000000001</c:v>
                </c:pt>
                <c:pt idx="277">
                  <c:v>10.145</c:v>
                </c:pt>
                <c:pt idx="278">
                  <c:v>10.244999999999999</c:v>
                </c:pt>
                <c:pt idx="279">
                  <c:v>10.26</c:v>
                </c:pt>
                <c:pt idx="280">
                  <c:v>10.345000000000001</c:v>
                </c:pt>
                <c:pt idx="281">
                  <c:v>10.365</c:v>
                </c:pt>
                <c:pt idx="282">
                  <c:v>10.47</c:v>
                </c:pt>
                <c:pt idx="283">
                  <c:v>10.48</c:v>
                </c:pt>
                <c:pt idx="284">
                  <c:v>10.555</c:v>
                </c:pt>
                <c:pt idx="285">
                  <c:v>10.574999999999999</c:v>
                </c:pt>
                <c:pt idx="286">
                  <c:v>10.685</c:v>
                </c:pt>
                <c:pt idx="287">
                  <c:v>10.695</c:v>
                </c:pt>
                <c:pt idx="288">
                  <c:v>10.8</c:v>
                </c:pt>
                <c:pt idx="289">
                  <c:v>10.815</c:v>
                </c:pt>
                <c:pt idx="290">
                  <c:v>10.935</c:v>
                </c:pt>
                <c:pt idx="291">
                  <c:v>10.955</c:v>
                </c:pt>
                <c:pt idx="292">
                  <c:v>11.06</c:v>
                </c:pt>
                <c:pt idx="293">
                  <c:v>11.08</c:v>
                </c:pt>
                <c:pt idx="294">
                  <c:v>11.16</c:v>
                </c:pt>
                <c:pt idx="295">
                  <c:v>11.175000000000001</c:v>
                </c:pt>
                <c:pt idx="296">
                  <c:v>11.3</c:v>
                </c:pt>
                <c:pt idx="297">
                  <c:v>11.324999999999999</c:v>
                </c:pt>
                <c:pt idx="298">
                  <c:v>11.435</c:v>
                </c:pt>
                <c:pt idx="299">
                  <c:v>11.455</c:v>
                </c:pt>
                <c:pt idx="300">
                  <c:v>11.545</c:v>
                </c:pt>
                <c:pt idx="301">
                  <c:v>11.565</c:v>
                </c:pt>
                <c:pt idx="302">
                  <c:v>11.654999999999999</c:v>
                </c:pt>
                <c:pt idx="303">
                  <c:v>11.675000000000001</c:v>
                </c:pt>
                <c:pt idx="304">
                  <c:v>11.79</c:v>
                </c:pt>
                <c:pt idx="305">
                  <c:v>11.805</c:v>
                </c:pt>
                <c:pt idx="306">
                  <c:v>11.904999999999999</c:v>
                </c:pt>
                <c:pt idx="307">
                  <c:v>11.93</c:v>
                </c:pt>
                <c:pt idx="308">
                  <c:v>12.035</c:v>
                </c:pt>
                <c:pt idx="309">
                  <c:v>12.065</c:v>
                </c:pt>
                <c:pt idx="310">
                  <c:v>12.19</c:v>
                </c:pt>
                <c:pt idx="311">
                  <c:v>12.22</c:v>
                </c:pt>
                <c:pt idx="312">
                  <c:v>12.355</c:v>
                </c:pt>
                <c:pt idx="313">
                  <c:v>12.38</c:v>
                </c:pt>
                <c:pt idx="314">
                  <c:v>12.5</c:v>
                </c:pt>
                <c:pt idx="315">
                  <c:v>12.525</c:v>
                </c:pt>
                <c:pt idx="316">
                  <c:v>12.65</c:v>
                </c:pt>
                <c:pt idx="317">
                  <c:v>12.675000000000001</c:v>
                </c:pt>
                <c:pt idx="318">
                  <c:v>12.815</c:v>
                </c:pt>
                <c:pt idx="319">
                  <c:v>12.83</c:v>
                </c:pt>
                <c:pt idx="320">
                  <c:v>12.95</c:v>
                </c:pt>
                <c:pt idx="321">
                  <c:v>12.975</c:v>
                </c:pt>
                <c:pt idx="322">
                  <c:v>13.115</c:v>
                </c:pt>
                <c:pt idx="323">
                  <c:v>13.145</c:v>
                </c:pt>
                <c:pt idx="324">
                  <c:v>13.3</c:v>
                </c:pt>
                <c:pt idx="325">
                  <c:v>13.32</c:v>
                </c:pt>
                <c:pt idx="326">
                  <c:v>13.455</c:v>
                </c:pt>
                <c:pt idx="327">
                  <c:v>13.48</c:v>
                </c:pt>
                <c:pt idx="328">
                  <c:v>13.58</c:v>
                </c:pt>
                <c:pt idx="329">
                  <c:v>13.6</c:v>
                </c:pt>
                <c:pt idx="330">
                  <c:v>13.69</c:v>
                </c:pt>
                <c:pt idx="331">
                  <c:v>13.705</c:v>
                </c:pt>
                <c:pt idx="332">
                  <c:v>13.835000000000001</c:v>
                </c:pt>
                <c:pt idx="333">
                  <c:v>13.855</c:v>
                </c:pt>
                <c:pt idx="334">
                  <c:v>13.975</c:v>
                </c:pt>
                <c:pt idx="335">
                  <c:v>14</c:v>
                </c:pt>
                <c:pt idx="336">
                  <c:v>14.14</c:v>
                </c:pt>
                <c:pt idx="337">
                  <c:v>14.16</c:v>
                </c:pt>
                <c:pt idx="338">
                  <c:v>14.265000000000001</c:v>
                </c:pt>
                <c:pt idx="339">
                  <c:v>14.285</c:v>
                </c:pt>
                <c:pt idx="340">
                  <c:v>14.38</c:v>
                </c:pt>
                <c:pt idx="341">
                  <c:v>14.395</c:v>
                </c:pt>
                <c:pt idx="342">
                  <c:v>14.54</c:v>
                </c:pt>
                <c:pt idx="343">
                  <c:v>14.56</c:v>
                </c:pt>
                <c:pt idx="344">
                  <c:v>14.71</c:v>
                </c:pt>
                <c:pt idx="345">
                  <c:v>14.73</c:v>
                </c:pt>
                <c:pt idx="346">
                  <c:v>14.895</c:v>
                </c:pt>
                <c:pt idx="347">
                  <c:v>14.92</c:v>
                </c:pt>
                <c:pt idx="348">
                  <c:v>15.07</c:v>
                </c:pt>
                <c:pt idx="349">
                  <c:v>15.095000000000001</c:v>
                </c:pt>
                <c:pt idx="350">
                  <c:v>15.265000000000001</c:v>
                </c:pt>
                <c:pt idx="351">
                  <c:v>15.285</c:v>
                </c:pt>
                <c:pt idx="352">
                  <c:v>15.39</c:v>
                </c:pt>
                <c:pt idx="353">
                  <c:v>15.414999999999999</c:v>
                </c:pt>
                <c:pt idx="354">
                  <c:v>15.525</c:v>
                </c:pt>
                <c:pt idx="355">
                  <c:v>15.555</c:v>
                </c:pt>
                <c:pt idx="356">
                  <c:v>15.69</c:v>
                </c:pt>
                <c:pt idx="357">
                  <c:v>15.715</c:v>
                </c:pt>
                <c:pt idx="358">
                  <c:v>15.824999999999999</c:v>
                </c:pt>
                <c:pt idx="359">
                  <c:v>15.845000000000001</c:v>
                </c:pt>
                <c:pt idx="360">
                  <c:v>15.984999999999999</c:v>
                </c:pt>
                <c:pt idx="361">
                  <c:v>16.010000000000002</c:v>
                </c:pt>
                <c:pt idx="362">
                  <c:v>16.11</c:v>
                </c:pt>
                <c:pt idx="363">
                  <c:v>16.13</c:v>
                </c:pt>
                <c:pt idx="364">
                  <c:v>16.27</c:v>
                </c:pt>
                <c:pt idx="365">
                  <c:v>16.29</c:v>
                </c:pt>
                <c:pt idx="366">
                  <c:v>16.425000000000001</c:v>
                </c:pt>
                <c:pt idx="367">
                  <c:v>16.445</c:v>
                </c:pt>
                <c:pt idx="368">
                  <c:v>16.625</c:v>
                </c:pt>
                <c:pt idx="369">
                  <c:v>16.645</c:v>
                </c:pt>
                <c:pt idx="370">
                  <c:v>16.809999999999999</c:v>
                </c:pt>
                <c:pt idx="371">
                  <c:v>16.835000000000001</c:v>
                </c:pt>
                <c:pt idx="372">
                  <c:v>16.984999999999999</c:v>
                </c:pt>
                <c:pt idx="373">
                  <c:v>17.004999999999999</c:v>
                </c:pt>
                <c:pt idx="374">
                  <c:v>17.12</c:v>
                </c:pt>
                <c:pt idx="375">
                  <c:v>17.155000000000001</c:v>
                </c:pt>
                <c:pt idx="376">
                  <c:v>17.265000000000001</c:v>
                </c:pt>
                <c:pt idx="377">
                  <c:v>17.29</c:v>
                </c:pt>
                <c:pt idx="378">
                  <c:v>17.475000000000001</c:v>
                </c:pt>
                <c:pt idx="379">
                  <c:v>17.5</c:v>
                </c:pt>
                <c:pt idx="380">
                  <c:v>17.649999999999999</c:v>
                </c:pt>
                <c:pt idx="381">
                  <c:v>17.675000000000001</c:v>
                </c:pt>
                <c:pt idx="382">
                  <c:v>17.8</c:v>
                </c:pt>
                <c:pt idx="383">
                  <c:v>17.829999999999998</c:v>
                </c:pt>
                <c:pt idx="384">
                  <c:v>17.984999999999999</c:v>
                </c:pt>
                <c:pt idx="385">
                  <c:v>18.015000000000001</c:v>
                </c:pt>
                <c:pt idx="386">
                  <c:v>18.145</c:v>
                </c:pt>
                <c:pt idx="387">
                  <c:v>18.170000000000002</c:v>
                </c:pt>
                <c:pt idx="388">
                  <c:v>18.315000000000001</c:v>
                </c:pt>
                <c:pt idx="389">
                  <c:v>18.34</c:v>
                </c:pt>
                <c:pt idx="390">
                  <c:v>18.440000000000001</c:v>
                </c:pt>
                <c:pt idx="391">
                  <c:v>18.475000000000001</c:v>
                </c:pt>
                <c:pt idx="392">
                  <c:v>18.690000000000001</c:v>
                </c:pt>
                <c:pt idx="393">
                  <c:v>18.715</c:v>
                </c:pt>
                <c:pt idx="394">
                  <c:v>18.835000000000001</c:v>
                </c:pt>
                <c:pt idx="395">
                  <c:v>18.855</c:v>
                </c:pt>
                <c:pt idx="396">
                  <c:v>18.96</c:v>
                </c:pt>
                <c:pt idx="397">
                  <c:v>18.984999999999999</c:v>
                </c:pt>
                <c:pt idx="398">
                  <c:v>19.135000000000002</c:v>
                </c:pt>
                <c:pt idx="399">
                  <c:v>19.16</c:v>
                </c:pt>
                <c:pt idx="400">
                  <c:v>19.254999999999999</c:v>
                </c:pt>
                <c:pt idx="401">
                  <c:v>19.28</c:v>
                </c:pt>
                <c:pt idx="402">
                  <c:v>19.45</c:v>
                </c:pt>
                <c:pt idx="403">
                  <c:v>19.475000000000001</c:v>
                </c:pt>
                <c:pt idx="404">
                  <c:v>19.63</c:v>
                </c:pt>
                <c:pt idx="405">
                  <c:v>19.649999999999999</c:v>
                </c:pt>
                <c:pt idx="406">
                  <c:v>19.765000000000001</c:v>
                </c:pt>
                <c:pt idx="407">
                  <c:v>19.795000000000002</c:v>
                </c:pt>
                <c:pt idx="408">
                  <c:v>19.905000000000001</c:v>
                </c:pt>
                <c:pt idx="409">
                  <c:v>19.940000000000001</c:v>
                </c:pt>
                <c:pt idx="410">
                  <c:v>20.085000000000001</c:v>
                </c:pt>
              </c:numCache>
            </c:numRef>
          </c:xVal>
          <c:yVal>
            <c:numRef>
              <c:f>Capacitance!$F$250:$F$827</c:f>
              <c:numCache>
                <c:formatCode>General</c:formatCode>
                <c:ptCount val="578"/>
                <c:pt idx="0">
                  <c:v>35.761499999999998</c:v>
                </c:pt>
                <c:pt idx="1">
                  <c:v>35.761499999999998</c:v>
                </c:pt>
                <c:pt idx="2">
                  <c:v>36.526800000000001</c:v>
                </c:pt>
                <c:pt idx="3">
                  <c:v>36.526800000000001</c:v>
                </c:pt>
                <c:pt idx="4">
                  <c:v>36.266600000000004</c:v>
                </c:pt>
                <c:pt idx="5">
                  <c:v>36.266600000000004</c:v>
                </c:pt>
                <c:pt idx="6">
                  <c:v>35.959800000000001</c:v>
                </c:pt>
                <c:pt idx="7">
                  <c:v>35.959800000000001</c:v>
                </c:pt>
                <c:pt idx="8">
                  <c:v>35.8994</c:v>
                </c:pt>
                <c:pt idx="9">
                  <c:v>35.8994</c:v>
                </c:pt>
                <c:pt idx="10">
                  <c:v>36.261099999999999</c:v>
                </c:pt>
                <c:pt idx="11">
                  <c:v>36.261099999999999</c:v>
                </c:pt>
                <c:pt idx="12">
                  <c:v>36.515700000000002</c:v>
                </c:pt>
                <c:pt idx="13">
                  <c:v>36.515700000000002</c:v>
                </c:pt>
                <c:pt idx="14">
                  <c:v>36.631700000000002</c:v>
                </c:pt>
                <c:pt idx="15">
                  <c:v>36.631700000000002</c:v>
                </c:pt>
                <c:pt idx="16">
                  <c:v>36.423099999999998</c:v>
                </c:pt>
                <c:pt idx="17">
                  <c:v>36.423099999999998</c:v>
                </c:pt>
                <c:pt idx="18">
                  <c:v>36.172499999999999</c:v>
                </c:pt>
                <c:pt idx="19">
                  <c:v>36.172499999999999</c:v>
                </c:pt>
                <c:pt idx="20">
                  <c:v>36.079700000000003</c:v>
                </c:pt>
                <c:pt idx="21">
                  <c:v>36.079700000000003</c:v>
                </c:pt>
                <c:pt idx="22">
                  <c:v>36.365899999999996</c:v>
                </c:pt>
                <c:pt idx="23">
                  <c:v>36.365899999999996</c:v>
                </c:pt>
                <c:pt idx="24">
                  <c:v>36.7059</c:v>
                </c:pt>
                <c:pt idx="25">
                  <c:v>36.7059</c:v>
                </c:pt>
                <c:pt idx="26">
                  <c:v>36.376300000000001</c:v>
                </c:pt>
                <c:pt idx="27">
                  <c:v>36.376300000000001</c:v>
                </c:pt>
                <c:pt idx="28">
                  <c:v>36.645399999999995</c:v>
                </c:pt>
                <c:pt idx="29">
                  <c:v>36.645399999999995</c:v>
                </c:pt>
                <c:pt idx="30">
                  <c:v>36.369099999999996</c:v>
                </c:pt>
                <c:pt idx="31">
                  <c:v>36.369099999999996</c:v>
                </c:pt>
                <c:pt idx="32">
                  <c:v>36.764199999999995</c:v>
                </c:pt>
                <c:pt idx="33">
                  <c:v>36.764199999999995</c:v>
                </c:pt>
                <c:pt idx="34">
                  <c:v>36.555399999999999</c:v>
                </c:pt>
                <c:pt idx="35">
                  <c:v>36.555399999999999</c:v>
                </c:pt>
                <c:pt idx="36">
                  <c:v>36.9407</c:v>
                </c:pt>
                <c:pt idx="37">
                  <c:v>36.9407</c:v>
                </c:pt>
                <c:pt idx="38">
                  <c:v>36.598799999999997</c:v>
                </c:pt>
                <c:pt idx="39">
                  <c:v>36.598799999999997</c:v>
                </c:pt>
                <c:pt idx="40">
                  <c:v>37.140599999999999</c:v>
                </c:pt>
                <c:pt idx="41">
                  <c:v>37.140599999999999</c:v>
                </c:pt>
                <c:pt idx="42">
                  <c:v>36.588899999999995</c:v>
                </c:pt>
                <c:pt idx="43">
                  <c:v>36.588899999999995</c:v>
                </c:pt>
                <c:pt idx="44">
                  <c:v>37.029299999999999</c:v>
                </c:pt>
                <c:pt idx="45">
                  <c:v>37.029299999999999</c:v>
                </c:pt>
                <c:pt idx="46">
                  <c:v>37.029299999999999</c:v>
                </c:pt>
                <c:pt idx="47">
                  <c:v>37.029299999999999</c:v>
                </c:pt>
                <c:pt idx="48">
                  <c:v>37.163400000000003</c:v>
                </c:pt>
                <c:pt idx="49">
                  <c:v>37.163400000000003</c:v>
                </c:pt>
                <c:pt idx="50">
                  <c:v>37.275700000000001</c:v>
                </c:pt>
                <c:pt idx="51">
                  <c:v>37.275700000000001</c:v>
                </c:pt>
                <c:pt idx="52">
                  <c:v>37.027499999999996</c:v>
                </c:pt>
                <c:pt idx="53">
                  <c:v>37.027499999999996</c:v>
                </c:pt>
                <c:pt idx="54">
                  <c:v>36.745899999999999</c:v>
                </c:pt>
                <c:pt idx="55">
                  <c:v>36.745899999999999</c:v>
                </c:pt>
                <c:pt idx="56">
                  <c:v>36.713100000000004</c:v>
                </c:pt>
                <c:pt idx="57">
                  <c:v>36.713100000000004</c:v>
                </c:pt>
                <c:pt idx="58">
                  <c:v>36.995400000000004</c:v>
                </c:pt>
                <c:pt idx="59">
                  <c:v>36.995400000000004</c:v>
                </c:pt>
                <c:pt idx="60">
                  <c:v>37.323900000000002</c:v>
                </c:pt>
                <c:pt idx="61">
                  <c:v>37.323900000000002</c:v>
                </c:pt>
                <c:pt idx="62">
                  <c:v>37.482300000000002</c:v>
                </c:pt>
                <c:pt idx="63">
                  <c:v>37.482300000000002</c:v>
                </c:pt>
                <c:pt idx="64">
                  <c:v>37.245800000000003</c:v>
                </c:pt>
                <c:pt idx="65">
                  <c:v>37.245800000000003</c:v>
                </c:pt>
                <c:pt idx="66">
                  <c:v>36.9726</c:v>
                </c:pt>
                <c:pt idx="67">
                  <c:v>36.9726</c:v>
                </c:pt>
                <c:pt idx="68">
                  <c:v>37.445599999999999</c:v>
                </c:pt>
                <c:pt idx="69">
                  <c:v>37.445599999999999</c:v>
                </c:pt>
                <c:pt idx="70">
                  <c:v>37.220599999999997</c:v>
                </c:pt>
                <c:pt idx="71">
                  <c:v>37.220599999999997</c:v>
                </c:pt>
                <c:pt idx="72">
                  <c:v>37.576999999999998</c:v>
                </c:pt>
                <c:pt idx="73">
                  <c:v>37.576999999999998</c:v>
                </c:pt>
                <c:pt idx="74">
                  <c:v>37.178100000000001</c:v>
                </c:pt>
                <c:pt idx="75">
                  <c:v>37.178100000000001</c:v>
                </c:pt>
                <c:pt idx="76">
                  <c:v>37.443000000000005</c:v>
                </c:pt>
                <c:pt idx="77">
                  <c:v>37.443000000000005</c:v>
                </c:pt>
                <c:pt idx="78">
                  <c:v>37.181899999999999</c:v>
                </c:pt>
                <c:pt idx="79">
                  <c:v>37.181899999999999</c:v>
                </c:pt>
                <c:pt idx="80">
                  <c:v>37.661199999999994</c:v>
                </c:pt>
                <c:pt idx="81">
                  <c:v>37.661199999999994</c:v>
                </c:pt>
                <c:pt idx="82">
                  <c:v>37.427199999999999</c:v>
                </c:pt>
                <c:pt idx="83">
                  <c:v>37.427199999999999</c:v>
                </c:pt>
                <c:pt idx="84">
                  <c:v>37.782499999999999</c:v>
                </c:pt>
                <c:pt idx="85">
                  <c:v>37.782499999999999</c:v>
                </c:pt>
                <c:pt idx="86">
                  <c:v>37.416000000000004</c:v>
                </c:pt>
                <c:pt idx="87">
                  <c:v>37.416000000000004</c:v>
                </c:pt>
                <c:pt idx="88">
                  <c:v>37.971400000000003</c:v>
                </c:pt>
                <c:pt idx="89">
                  <c:v>37.971400000000003</c:v>
                </c:pt>
                <c:pt idx="90">
                  <c:v>37.401400000000002</c:v>
                </c:pt>
                <c:pt idx="91">
                  <c:v>37.401400000000002</c:v>
                </c:pt>
                <c:pt idx="92">
                  <c:v>37.855200000000004</c:v>
                </c:pt>
                <c:pt idx="93">
                  <c:v>37.855200000000004</c:v>
                </c:pt>
                <c:pt idx="94">
                  <c:v>37.438400000000001</c:v>
                </c:pt>
                <c:pt idx="95">
                  <c:v>37.438400000000001</c:v>
                </c:pt>
                <c:pt idx="96">
                  <c:v>37.438400000000001</c:v>
                </c:pt>
                <c:pt idx="97">
                  <c:v>38.0182</c:v>
                </c:pt>
                <c:pt idx="98">
                  <c:v>37.639299999999999</c:v>
                </c:pt>
                <c:pt idx="99">
                  <c:v>37.639299999999999</c:v>
                </c:pt>
                <c:pt idx="100">
                  <c:v>37.639299999999999</c:v>
                </c:pt>
                <c:pt idx="101">
                  <c:v>38.249000000000002</c:v>
                </c:pt>
                <c:pt idx="102">
                  <c:v>37.792200000000001</c:v>
                </c:pt>
                <c:pt idx="103">
                  <c:v>37.792200000000001</c:v>
                </c:pt>
                <c:pt idx="104">
                  <c:v>37.792200000000001</c:v>
                </c:pt>
                <c:pt idx="105">
                  <c:v>38.237099999999998</c:v>
                </c:pt>
                <c:pt idx="106">
                  <c:v>38.237099999999998</c:v>
                </c:pt>
                <c:pt idx="107">
                  <c:v>37.661099999999998</c:v>
                </c:pt>
                <c:pt idx="108">
                  <c:v>37.661099999999998</c:v>
                </c:pt>
                <c:pt idx="109">
                  <c:v>38.212000000000003</c:v>
                </c:pt>
                <c:pt idx="110">
                  <c:v>38.212000000000003</c:v>
                </c:pt>
                <c:pt idx="111">
                  <c:v>38.212000000000003</c:v>
                </c:pt>
                <c:pt idx="112">
                  <c:v>38.361199999999997</c:v>
                </c:pt>
                <c:pt idx="113">
                  <c:v>38.361199999999997</c:v>
                </c:pt>
                <c:pt idx="114">
                  <c:v>37.962600000000002</c:v>
                </c:pt>
                <c:pt idx="115">
                  <c:v>37.962600000000002</c:v>
                </c:pt>
                <c:pt idx="116">
                  <c:v>38.235999999999997</c:v>
                </c:pt>
                <c:pt idx="117">
                  <c:v>38.235999999999997</c:v>
                </c:pt>
                <c:pt idx="118">
                  <c:v>37.946199999999997</c:v>
                </c:pt>
                <c:pt idx="119">
                  <c:v>37.946199999999997</c:v>
                </c:pt>
                <c:pt idx="120">
                  <c:v>38.426400000000001</c:v>
                </c:pt>
                <c:pt idx="121">
                  <c:v>38.426400000000001</c:v>
                </c:pt>
                <c:pt idx="122">
                  <c:v>38.1967</c:v>
                </c:pt>
                <c:pt idx="123">
                  <c:v>38.1967</c:v>
                </c:pt>
                <c:pt idx="124">
                  <c:v>38.570399999999999</c:v>
                </c:pt>
                <c:pt idx="125">
                  <c:v>38.570399999999999</c:v>
                </c:pt>
                <c:pt idx="126">
                  <c:v>38.174400000000006</c:v>
                </c:pt>
                <c:pt idx="127">
                  <c:v>38.174400000000006</c:v>
                </c:pt>
                <c:pt idx="128">
                  <c:v>38.451000000000001</c:v>
                </c:pt>
                <c:pt idx="129">
                  <c:v>38.451000000000001</c:v>
                </c:pt>
                <c:pt idx="130">
                  <c:v>38.182899999999997</c:v>
                </c:pt>
                <c:pt idx="131">
                  <c:v>38.182899999999997</c:v>
                </c:pt>
                <c:pt idx="132">
                  <c:v>38.6569</c:v>
                </c:pt>
                <c:pt idx="133">
                  <c:v>38.6569</c:v>
                </c:pt>
                <c:pt idx="134">
                  <c:v>38.214800000000004</c:v>
                </c:pt>
                <c:pt idx="135">
                  <c:v>38.214800000000004</c:v>
                </c:pt>
                <c:pt idx="136">
                  <c:v>38.841699999999996</c:v>
                </c:pt>
                <c:pt idx="137">
                  <c:v>38.841699999999996</c:v>
                </c:pt>
                <c:pt idx="138">
                  <c:v>38.436</c:v>
                </c:pt>
                <c:pt idx="139">
                  <c:v>38.436</c:v>
                </c:pt>
                <c:pt idx="140">
                  <c:v>38.927599999999998</c:v>
                </c:pt>
                <c:pt idx="141">
                  <c:v>38.927599999999998</c:v>
                </c:pt>
                <c:pt idx="142">
                  <c:v>38.372900000000001</c:v>
                </c:pt>
                <c:pt idx="143">
                  <c:v>38.372900000000001</c:v>
                </c:pt>
                <c:pt idx="144">
                  <c:v>38.9238</c:v>
                </c:pt>
                <c:pt idx="145">
                  <c:v>38.9238</c:v>
                </c:pt>
                <c:pt idx="146">
                  <c:v>38.9238</c:v>
                </c:pt>
                <c:pt idx="147">
                  <c:v>38.496000000000002</c:v>
                </c:pt>
                <c:pt idx="148">
                  <c:v>38.496000000000002</c:v>
                </c:pt>
                <c:pt idx="149">
                  <c:v>39.090600000000002</c:v>
                </c:pt>
                <c:pt idx="150">
                  <c:v>39.090600000000002</c:v>
                </c:pt>
                <c:pt idx="151">
                  <c:v>38.693400000000004</c:v>
                </c:pt>
                <c:pt idx="152">
                  <c:v>38.693400000000004</c:v>
                </c:pt>
                <c:pt idx="153">
                  <c:v>39.2273</c:v>
                </c:pt>
                <c:pt idx="154">
                  <c:v>39.2273</c:v>
                </c:pt>
                <c:pt idx="155">
                  <c:v>38.652000000000001</c:v>
                </c:pt>
                <c:pt idx="156">
                  <c:v>38.652000000000001</c:v>
                </c:pt>
                <c:pt idx="157">
                  <c:v>39.179399999999994</c:v>
                </c:pt>
                <c:pt idx="158">
                  <c:v>39.179399999999994</c:v>
                </c:pt>
                <c:pt idx="159">
                  <c:v>38.756999999999998</c:v>
                </c:pt>
                <c:pt idx="160">
                  <c:v>38.756999999999998</c:v>
                </c:pt>
                <c:pt idx="161">
                  <c:v>39.444200000000002</c:v>
                </c:pt>
                <c:pt idx="162">
                  <c:v>39.444200000000002</c:v>
                </c:pt>
                <c:pt idx="163">
                  <c:v>38.961599999999997</c:v>
                </c:pt>
                <c:pt idx="164">
                  <c:v>38.961599999999997</c:v>
                </c:pt>
                <c:pt idx="165">
                  <c:v>39.4861</c:v>
                </c:pt>
                <c:pt idx="166">
                  <c:v>39.4861</c:v>
                </c:pt>
                <c:pt idx="167">
                  <c:v>38.897799999999997</c:v>
                </c:pt>
                <c:pt idx="168">
                  <c:v>38.897799999999997</c:v>
                </c:pt>
                <c:pt idx="169">
                  <c:v>39.203300000000006</c:v>
                </c:pt>
                <c:pt idx="170">
                  <c:v>39.203300000000006</c:v>
                </c:pt>
                <c:pt idx="171">
                  <c:v>38.994999999999997</c:v>
                </c:pt>
                <c:pt idx="172">
                  <c:v>38.994999999999997</c:v>
                </c:pt>
                <c:pt idx="173">
                  <c:v>39.713199999999993</c:v>
                </c:pt>
                <c:pt idx="174">
                  <c:v>39.713199999999993</c:v>
                </c:pt>
                <c:pt idx="175">
                  <c:v>39.713199999999993</c:v>
                </c:pt>
                <c:pt idx="176">
                  <c:v>39.730899999999998</c:v>
                </c:pt>
                <c:pt idx="177">
                  <c:v>39.730899999999998</c:v>
                </c:pt>
                <c:pt idx="178">
                  <c:v>39.134</c:v>
                </c:pt>
                <c:pt idx="179">
                  <c:v>39.134</c:v>
                </c:pt>
                <c:pt idx="180">
                  <c:v>39.6449</c:v>
                </c:pt>
                <c:pt idx="181">
                  <c:v>39.6449</c:v>
                </c:pt>
                <c:pt idx="182">
                  <c:v>39.2575</c:v>
                </c:pt>
                <c:pt idx="183">
                  <c:v>39.2575</c:v>
                </c:pt>
                <c:pt idx="184">
                  <c:v>39.874299999999998</c:v>
                </c:pt>
                <c:pt idx="185">
                  <c:v>39.874299999999998</c:v>
                </c:pt>
                <c:pt idx="186">
                  <c:v>39.456400000000002</c:v>
                </c:pt>
                <c:pt idx="187">
                  <c:v>39.456400000000002</c:v>
                </c:pt>
                <c:pt idx="188">
                  <c:v>39.456400000000002</c:v>
                </c:pt>
                <c:pt idx="189">
                  <c:v>39.952100000000002</c:v>
                </c:pt>
                <c:pt idx="190">
                  <c:v>39.952100000000002</c:v>
                </c:pt>
                <c:pt idx="191">
                  <c:v>39.3949</c:v>
                </c:pt>
                <c:pt idx="192">
                  <c:v>39.3949</c:v>
                </c:pt>
                <c:pt idx="193">
                  <c:v>39.947899999999997</c:v>
                </c:pt>
                <c:pt idx="194">
                  <c:v>39.947899999999997</c:v>
                </c:pt>
                <c:pt idx="195">
                  <c:v>39.559100000000001</c:v>
                </c:pt>
                <c:pt idx="196">
                  <c:v>39.559100000000001</c:v>
                </c:pt>
                <c:pt idx="197">
                  <c:v>40.257199999999997</c:v>
                </c:pt>
                <c:pt idx="198">
                  <c:v>40.257199999999997</c:v>
                </c:pt>
                <c:pt idx="199">
                  <c:v>39.751300000000001</c:v>
                </c:pt>
                <c:pt idx="200">
                  <c:v>39.751300000000001</c:v>
                </c:pt>
                <c:pt idx="201">
                  <c:v>40.2941</c:v>
                </c:pt>
                <c:pt idx="202">
                  <c:v>40.2941</c:v>
                </c:pt>
                <c:pt idx="203">
                  <c:v>39.698500000000003</c:v>
                </c:pt>
                <c:pt idx="204">
                  <c:v>39.698500000000003</c:v>
                </c:pt>
                <c:pt idx="205">
                  <c:v>40.217099999999995</c:v>
                </c:pt>
                <c:pt idx="206">
                  <c:v>40.217099999999995</c:v>
                </c:pt>
                <c:pt idx="207">
                  <c:v>39.761499999999998</c:v>
                </c:pt>
                <c:pt idx="208">
                  <c:v>39.761499999999998</c:v>
                </c:pt>
                <c:pt idx="209">
                  <c:v>40.4803</c:v>
                </c:pt>
                <c:pt idx="210">
                  <c:v>40.4803</c:v>
                </c:pt>
                <c:pt idx="211">
                  <c:v>40.008400000000002</c:v>
                </c:pt>
                <c:pt idx="212">
                  <c:v>40.008400000000002</c:v>
                </c:pt>
                <c:pt idx="213">
                  <c:v>40.531599999999997</c:v>
                </c:pt>
                <c:pt idx="214">
                  <c:v>40.531599999999997</c:v>
                </c:pt>
                <c:pt idx="215">
                  <c:v>39.953000000000003</c:v>
                </c:pt>
                <c:pt idx="216">
                  <c:v>39.953000000000003</c:v>
                </c:pt>
                <c:pt idx="217">
                  <c:v>40.301299999999998</c:v>
                </c:pt>
                <c:pt idx="218">
                  <c:v>40.301299999999998</c:v>
                </c:pt>
                <c:pt idx="219">
                  <c:v>40.111699999999999</c:v>
                </c:pt>
                <c:pt idx="220">
                  <c:v>40.111699999999999</c:v>
                </c:pt>
                <c:pt idx="221">
                  <c:v>40.809400000000004</c:v>
                </c:pt>
                <c:pt idx="222">
                  <c:v>40.809400000000004</c:v>
                </c:pt>
                <c:pt idx="223">
                  <c:v>40.607900000000001</c:v>
                </c:pt>
                <c:pt idx="224">
                  <c:v>40.607900000000001</c:v>
                </c:pt>
                <c:pt idx="225">
                  <c:v>40.827200000000005</c:v>
                </c:pt>
                <c:pt idx="226">
                  <c:v>40.827200000000005</c:v>
                </c:pt>
                <c:pt idx="227">
                  <c:v>40.254399999999997</c:v>
                </c:pt>
                <c:pt idx="228">
                  <c:v>40.254399999999997</c:v>
                </c:pt>
                <c:pt idx="229">
                  <c:v>40.613</c:v>
                </c:pt>
                <c:pt idx="230">
                  <c:v>40.613</c:v>
                </c:pt>
                <c:pt idx="231">
                  <c:v>40.391099999999994</c:v>
                </c:pt>
                <c:pt idx="232">
                  <c:v>40.391099999999994</c:v>
                </c:pt>
                <c:pt idx="233">
                  <c:v>41.093200000000003</c:v>
                </c:pt>
                <c:pt idx="234">
                  <c:v>41.093200000000003</c:v>
                </c:pt>
                <c:pt idx="235">
                  <c:v>40.878699999999995</c:v>
                </c:pt>
                <c:pt idx="236">
                  <c:v>40.878699999999995</c:v>
                </c:pt>
                <c:pt idx="237">
                  <c:v>40.878699999999995</c:v>
                </c:pt>
                <c:pt idx="238">
                  <c:v>40.579699999999995</c:v>
                </c:pt>
                <c:pt idx="239">
                  <c:v>40.579699999999995</c:v>
                </c:pt>
                <c:pt idx="240">
                  <c:v>40.579699999999995</c:v>
                </c:pt>
                <c:pt idx="241">
                  <c:v>41.157200000000003</c:v>
                </c:pt>
                <c:pt idx="242">
                  <c:v>41.157200000000003</c:v>
                </c:pt>
                <c:pt idx="243">
                  <c:v>40.704000000000001</c:v>
                </c:pt>
                <c:pt idx="244">
                  <c:v>40.704000000000001</c:v>
                </c:pt>
                <c:pt idx="245">
                  <c:v>41.357699999999994</c:v>
                </c:pt>
                <c:pt idx="246">
                  <c:v>41.357699999999994</c:v>
                </c:pt>
                <c:pt idx="247">
                  <c:v>40.9236</c:v>
                </c:pt>
                <c:pt idx="248">
                  <c:v>40.9236</c:v>
                </c:pt>
                <c:pt idx="249">
                  <c:v>41.465899999999998</c:v>
                </c:pt>
                <c:pt idx="250">
                  <c:v>41.465899999999998</c:v>
                </c:pt>
                <c:pt idx="251">
                  <c:v>40.916499999999999</c:v>
                </c:pt>
                <c:pt idx="252">
                  <c:v>40.916499999999999</c:v>
                </c:pt>
                <c:pt idx="253">
                  <c:v>41.465000000000003</c:v>
                </c:pt>
                <c:pt idx="254">
                  <c:v>41.465000000000003</c:v>
                </c:pt>
                <c:pt idx="255">
                  <c:v>41.042900000000003</c:v>
                </c:pt>
                <c:pt idx="256">
                  <c:v>41.042900000000003</c:v>
                </c:pt>
                <c:pt idx="257">
                  <c:v>41.750300000000003</c:v>
                </c:pt>
                <c:pt idx="258">
                  <c:v>41.750300000000003</c:v>
                </c:pt>
                <c:pt idx="259">
                  <c:v>41.5334</c:v>
                </c:pt>
                <c:pt idx="260">
                  <c:v>41.5334</c:v>
                </c:pt>
                <c:pt idx="261">
                  <c:v>41.790399999999998</c:v>
                </c:pt>
                <c:pt idx="262">
                  <c:v>41.790399999999998</c:v>
                </c:pt>
                <c:pt idx="263">
                  <c:v>41.283999999999999</c:v>
                </c:pt>
                <c:pt idx="264">
                  <c:v>41.283999999999999</c:v>
                </c:pt>
                <c:pt idx="265">
                  <c:v>41.610499999999995</c:v>
                </c:pt>
                <c:pt idx="266">
                  <c:v>41.610499999999995</c:v>
                </c:pt>
                <c:pt idx="267">
                  <c:v>41.421800000000005</c:v>
                </c:pt>
                <c:pt idx="268">
                  <c:v>41.421800000000005</c:v>
                </c:pt>
                <c:pt idx="269">
                  <c:v>42.059899999999999</c:v>
                </c:pt>
                <c:pt idx="270">
                  <c:v>42.059899999999999</c:v>
                </c:pt>
                <c:pt idx="271">
                  <c:v>41.884900000000002</c:v>
                </c:pt>
                <c:pt idx="272">
                  <c:v>41.884900000000002</c:v>
                </c:pt>
                <c:pt idx="273">
                  <c:v>42.169800000000002</c:v>
                </c:pt>
                <c:pt idx="274">
                  <c:v>42.169800000000002</c:v>
                </c:pt>
                <c:pt idx="275">
                  <c:v>41.632899999999999</c:v>
                </c:pt>
                <c:pt idx="276">
                  <c:v>41.632899999999999</c:v>
                </c:pt>
                <c:pt idx="277">
                  <c:v>41.978400000000001</c:v>
                </c:pt>
                <c:pt idx="278">
                  <c:v>41.978400000000001</c:v>
                </c:pt>
                <c:pt idx="279">
                  <c:v>42.388600000000004</c:v>
                </c:pt>
                <c:pt idx="280">
                  <c:v>42.388600000000004</c:v>
                </c:pt>
                <c:pt idx="281">
                  <c:v>42.474500000000006</c:v>
                </c:pt>
                <c:pt idx="282">
                  <c:v>42.474500000000006</c:v>
                </c:pt>
                <c:pt idx="283">
                  <c:v>42.260199999999998</c:v>
                </c:pt>
                <c:pt idx="284">
                  <c:v>42.260199999999998</c:v>
                </c:pt>
                <c:pt idx="285">
                  <c:v>42.260199999999998</c:v>
                </c:pt>
                <c:pt idx="286">
                  <c:v>41.974000000000004</c:v>
                </c:pt>
                <c:pt idx="287">
                  <c:v>41.9925</c:v>
                </c:pt>
                <c:pt idx="288">
                  <c:v>41.9925</c:v>
                </c:pt>
                <c:pt idx="289">
                  <c:v>41.9925</c:v>
                </c:pt>
                <c:pt idx="290">
                  <c:v>42.391099999999994</c:v>
                </c:pt>
                <c:pt idx="291">
                  <c:v>42.391099999999994</c:v>
                </c:pt>
                <c:pt idx="292">
                  <c:v>42.864800000000002</c:v>
                </c:pt>
                <c:pt idx="293">
                  <c:v>42.864800000000002</c:v>
                </c:pt>
                <c:pt idx="294">
                  <c:v>42.9649</c:v>
                </c:pt>
                <c:pt idx="295">
                  <c:v>42.9649</c:v>
                </c:pt>
                <c:pt idx="296">
                  <c:v>42.784500000000001</c:v>
                </c:pt>
                <c:pt idx="297">
                  <c:v>42.784500000000001</c:v>
                </c:pt>
                <c:pt idx="298">
                  <c:v>42.516800000000003</c:v>
                </c:pt>
                <c:pt idx="299">
                  <c:v>42.516800000000003</c:v>
                </c:pt>
                <c:pt idx="300">
                  <c:v>43.130400000000002</c:v>
                </c:pt>
                <c:pt idx="301">
                  <c:v>43.130400000000002</c:v>
                </c:pt>
                <c:pt idx="302">
                  <c:v>42.928100000000001</c:v>
                </c:pt>
                <c:pt idx="303">
                  <c:v>42.928100000000001</c:v>
                </c:pt>
                <c:pt idx="304">
                  <c:v>42.928100000000001</c:v>
                </c:pt>
                <c:pt idx="305">
                  <c:v>43.565900000000006</c:v>
                </c:pt>
                <c:pt idx="306">
                  <c:v>43.565900000000006</c:v>
                </c:pt>
                <c:pt idx="307">
                  <c:v>43.400100000000002</c:v>
                </c:pt>
                <c:pt idx="308">
                  <c:v>43.400100000000002</c:v>
                </c:pt>
                <c:pt idx="309">
                  <c:v>43.644100000000002</c:v>
                </c:pt>
                <c:pt idx="310">
                  <c:v>43.644100000000002</c:v>
                </c:pt>
                <c:pt idx="311">
                  <c:v>43.161000000000001</c:v>
                </c:pt>
                <c:pt idx="312">
                  <c:v>43.161000000000001</c:v>
                </c:pt>
                <c:pt idx="313">
                  <c:v>43.561299999999996</c:v>
                </c:pt>
                <c:pt idx="314">
                  <c:v>43.561299999999996</c:v>
                </c:pt>
                <c:pt idx="315">
                  <c:v>43.397100000000002</c:v>
                </c:pt>
                <c:pt idx="316">
                  <c:v>43.397100000000002</c:v>
                </c:pt>
                <c:pt idx="317">
                  <c:v>44.125900000000001</c:v>
                </c:pt>
                <c:pt idx="318">
                  <c:v>44.125900000000001</c:v>
                </c:pt>
                <c:pt idx="319">
                  <c:v>43.967099999999995</c:v>
                </c:pt>
                <c:pt idx="320">
                  <c:v>43.967099999999995</c:v>
                </c:pt>
                <c:pt idx="321">
                  <c:v>44.214100000000002</c:v>
                </c:pt>
                <c:pt idx="322">
                  <c:v>44.214100000000002</c:v>
                </c:pt>
                <c:pt idx="323">
                  <c:v>43.623900000000006</c:v>
                </c:pt>
                <c:pt idx="324">
                  <c:v>43.623900000000006</c:v>
                </c:pt>
                <c:pt idx="325">
                  <c:v>43.981200000000001</c:v>
                </c:pt>
                <c:pt idx="326">
                  <c:v>43.981200000000001</c:v>
                </c:pt>
                <c:pt idx="327">
                  <c:v>44.4786</c:v>
                </c:pt>
                <c:pt idx="328">
                  <c:v>44.4786</c:v>
                </c:pt>
                <c:pt idx="329">
                  <c:v>44.4786</c:v>
                </c:pt>
                <c:pt idx="330">
                  <c:v>44.523800000000001</c:v>
                </c:pt>
                <c:pt idx="331">
                  <c:v>44.523800000000001</c:v>
                </c:pt>
                <c:pt idx="332">
                  <c:v>44.311900000000001</c:v>
                </c:pt>
                <c:pt idx="333">
                  <c:v>44.311900000000001</c:v>
                </c:pt>
                <c:pt idx="334">
                  <c:v>43.991100000000003</c:v>
                </c:pt>
                <c:pt idx="335">
                  <c:v>43.991100000000003</c:v>
                </c:pt>
                <c:pt idx="336">
                  <c:v>43.965699999999998</c:v>
                </c:pt>
                <c:pt idx="337">
                  <c:v>43.965699999999998</c:v>
                </c:pt>
                <c:pt idx="338">
                  <c:v>44.261900000000004</c:v>
                </c:pt>
                <c:pt idx="339">
                  <c:v>44.261900000000004</c:v>
                </c:pt>
                <c:pt idx="340">
                  <c:v>44.643000000000001</c:v>
                </c:pt>
                <c:pt idx="341">
                  <c:v>44.643000000000001</c:v>
                </c:pt>
                <c:pt idx="342">
                  <c:v>44.707499999999996</c:v>
                </c:pt>
                <c:pt idx="343">
                  <c:v>44.707499999999996</c:v>
                </c:pt>
                <c:pt idx="344">
                  <c:v>44.5047</c:v>
                </c:pt>
                <c:pt idx="345">
                  <c:v>44.5047</c:v>
                </c:pt>
                <c:pt idx="346">
                  <c:v>44.194800000000001</c:v>
                </c:pt>
                <c:pt idx="347">
                  <c:v>44.194800000000001</c:v>
                </c:pt>
                <c:pt idx="348">
                  <c:v>44.704499999999996</c:v>
                </c:pt>
                <c:pt idx="349">
                  <c:v>44.704499999999996</c:v>
                </c:pt>
                <c:pt idx="350">
                  <c:v>44.459399999999995</c:v>
                </c:pt>
                <c:pt idx="351">
                  <c:v>44.459399999999995</c:v>
                </c:pt>
                <c:pt idx="352">
                  <c:v>44.878399999999999</c:v>
                </c:pt>
                <c:pt idx="353">
                  <c:v>44.878399999999999</c:v>
                </c:pt>
                <c:pt idx="354">
                  <c:v>44.412000000000006</c:v>
                </c:pt>
                <c:pt idx="355">
                  <c:v>44.412000000000006</c:v>
                </c:pt>
                <c:pt idx="356">
                  <c:v>44.659799999999997</c:v>
                </c:pt>
                <c:pt idx="357">
                  <c:v>44.659799999999997</c:v>
                </c:pt>
                <c:pt idx="358">
                  <c:v>44.366399999999999</c:v>
                </c:pt>
                <c:pt idx="359">
                  <c:v>44.366399999999999</c:v>
                </c:pt>
                <c:pt idx="360">
                  <c:v>44.884700000000002</c:v>
                </c:pt>
                <c:pt idx="361">
                  <c:v>44.884700000000002</c:v>
                </c:pt>
                <c:pt idx="362">
                  <c:v>44.3994</c:v>
                </c:pt>
                <c:pt idx="363">
                  <c:v>44.3994</c:v>
                </c:pt>
                <c:pt idx="364">
                  <c:v>44.990600000000001</c:v>
                </c:pt>
                <c:pt idx="365">
                  <c:v>44.990600000000001</c:v>
                </c:pt>
                <c:pt idx="366">
                  <c:v>44.581600000000002</c:v>
                </c:pt>
                <c:pt idx="367">
                  <c:v>44.581600000000002</c:v>
                </c:pt>
                <c:pt idx="368">
                  <c:v>44.581600000000002</c:v>
                </c:pt>
                <c:pt idx="369">
                  <c:v>44.517600000000002</c:v>
                </c:pt>
                <c:pt idx="370">
                  <c:v>44.517600000000002</c:v>
                </c:pt>
                <c:pt idx="371">
                  <c:v>44.481099999999998</c:v>
                </c:pt>
                <c:pt idx="372">
                  <c:v>44.481099999999998</c:v>
                </c:pt>
                <c:pt idx="373">
                  <c:v>44.763799999999996</c:v>
                </c:pt>
                <c:pt idx="374">
                  <c:v>44.763799999999996</c:v>
                </c:pt>
                <c:pt idx="375">
                  <c:v>45.139499999999998</c:v>
                </c:pt>
                <c:pt idx="376">
                  <c:v>45.139499999999998</c:v>
                </c:pt>
                <c:pt idx="377">
                  <c:v>45.139499999999998</c:v>
                </c:pt>
                <c:pt idx="378">
                  <c:v>45.208300000000001</c:v>
                </c:pt>
                <c:pt idx="379">
                  <c:v>45.208300000000001</c:v>
                </c:pt>
                <c:pt idx="380">
                  <c:v>44.942800000000005</c:v>
                </c:pt>
                <c:pt idx="381">
                  <c:v>44.942800000000005</c:v>
                </c:pt>
                <c:pt idx="382">
                  <c:v>44.604700000000001</c:v>
                </c:pt>
                <c:pt idx="383">
                  <c:v>44.604700000000001</c:v>
                </c:pt>
                <c:pt idx="384">
                  <c:v>44.564699999999995</c:v>
                </c:pt>
                <c:pt idx="385">
                  <c:v>44.564699999999995</c:v>
                </c:pt>
                <c:pt idx="386">
                  <c:v>44.877500000000005</c:v>
                </c:pt>
                <c:pt idx="387">
                  <c:v>44.877500000000005</c:v>
                </c:pt>
                <c:pt idx="388">
                  <c:v>45.241</c:v>
                </c:pt>
                <c:pt idx="389">
                  <c:v>45.241</c:v>
                </c:pt>
                <c:pt idx="390">
                  <c:v>44.812799999999996</c:v>
                </c:pt>
                <c:pt idx="391">
                  <c:v>44.812799999999996</c:v>
                </c:pt>
                <c:pt idx="392">
                  <c:v>45.086199999999998</c:v>
                </c:pt>
                <c:pt idx="393">
                  <c:v>45.086199999999998</c:v>
                </c:pt>
                <c:pt idx="394">
                  <c:v>44.748100000000001</c:v>
                </c:pt>
                <c:pt idx="395">
                  <c:v>44.748100000000001</c:v>
                </c:pt>
                <c:pt idx="396">
                  <c:v>45.173099999999998</c:v>
                </c:pt>
                <c:pt idx="397">
                  <c:v>45.173099999999998</c:v>
                </c:pt>
                <c:pt idx="398">
                  <c:v>44.942099999999996</c:v>
                </c:pt>
                <c:pt idx="399">
                  <c:v>44.942099999999996</c:v>
                </c:pt>
                <c:pt idx="400">
                  <c:v>45.3339</c:v>
                </c:pt>
                <c:pt idx="401">
                  <c:v>45.3339</c:v>
                </c:pt>
                <c:pt idx="402">
                  <c:v>44.890999999999998</c:v>
                </c:pt>
                <c:pt idx="403">
                  <c:v>44.890999999999998</c:v>
                </c:pt>
                <c:pt idx="404">
                  <c:v>45.157299999999999</c:v>
                </c:pt>
                <c:pt idx="405">
                  <c:v>45.157299999999999</c:v>
                </c:pt>
                <c:pt idx="406">
                  <c:v>44.8048</c:v>
                </c:pt>
                <c:pt idx="407">
                  <c:v>44.8048</c:v>
                </c:pt>
                <c:pt idx="408">
                  <c:v>45.327399999999997</c:v>
                </c:pt>
                <c:pt idx="409">
                  <c:v>45.327399999999997</c:v>
                </c:pt>
                <c:pt idx="410">
                  <c:v>44.8688</c:v>
                </c:pt>
                <c:pt idx="411">
                  <c:v>44.8688</c:v>
                </c:pt>
                <c:pt idx="412">
                  <c:v>45.431699999999999</c:v>
                </c:pt>
                <c:pt idx="413">
                  <c:v>45.431699999999999</c:v>
                </c:pt>
                <c:pt idx="414">
                  <c:v>44.985300000000002</c:v>
                </c:pt>
                <c:pt idx="415">
                  <c:v>44.985300000000002</c:v>
                </c:pt>
                <c:pt idx="416">
                  <c:v>45.496000000000002</c:v>
                </c:pt>
                <c:pt idx="417">
                  <c:v>45.496000000000002</c:v>
                </c:pt>
                <c:pt idx="418">
                  <c:v>44.927900000000001</c:v>
                </c:pt>
                <c:pt idx="419">
                  <c:v>44.927900000000001</c:v>
                </c:pt>
                <c:pt idx="420">
                  <c:v>45.348399999999998</c:v>
                </c:pt>
                <c:pt idx="421">
                  <c:v>45.348399999999998</c:v>
                </c:pt>
                <c:pt idx="422">
                  <c:v>44.886600000000001</c:v>
                </c:pt>
                <c:pt idx="423">
                  <c:v>44.886600000000001</c:v>
                </c:pt>
                <c:pt idx="424">
                  <c:v>45.494799999999998</c:v>
                </c:pt>
                <c:pt idx="425">
                  <c:v>45.494799999999998</c:v>
                </c:pt>
                <c:pt idx="426">
                  <c:v>45.494799999999998</c:v>
                </c:pt>
                <c:pt idx="427">
                  <c:v>45.081800000000001</c:v>
                </c:pt>
                <c:pt idx="428">
                  <c:v>45.081800000000001</c:v>
                </c:pt>
                <c:pt idx="429">
                  <c:v>45.529200000000003</c:v>
                </c:pt>
                <c:pt idx="430">
                  <c:v>45.529200000000003</c:v>
                </c:pt>
                <c:pt idx="431">
                  <c:v>44.946300000000001</c:v>
                </c:pt>
                <c:pt idx="432">
                  <c:v>44.946300000000001</c:v>
                </c:pt>
                <c:pt idx="433">
                  <c:v>44.946300000000001</c:v>
                </c:pt>
                <c:pt idx="434">
                  <c:v>45.276699999999998</c:v>
                </c:pt>
                <c:pt idx="435">
                  <c:v>45.276699999999998</c:v>
                </c:pt>
                <c:pt idx="436">
                  <c:v>45.597700000000003</c:v>
                </c:pt>
                <c:pt idx="437">
                  <c:v>45.597700000000003</c:v>
                </c:pt>
                <c:pt idx="438">
                  <c:v>45.113700000000001</c:v>
                </c:pt>
                <c:pt idx="439">
                  <c:v>45.113700000000001</c:v>
                </c:pt>
                <c:pt idx="440">
                  <c:v>45.357299999999995</c:v>
                </c:pt>
                <c:pt idx="441">
                  <c:v>45.357299999999995</c:v>
                </c:pt>
                <c:pt idx="442">
                  <c:v>45.032200000000003</c:v>
                </c:pt>
                <c:pt idx="443">
                  <c:v>45.032200000000003</c:v>
                </c:pt>
                <c:pt idx="444">
                  <c:v>45.4617</c:v>
                </c:pt>
                <c:pt idx="445">
                  <c:v>45.4617</c:v>
                </c:pt>
                <c:pt idx="446">
                  <c:v>45.223300000000002</c:v>
                </c:pt>
                <c:pt idx="447">
                  <c:v>45.223300000000002</c:v>
                </c:pt>
                <c:pt idx="448">
                  <c:v>45.611900000000006</c:v>
                </c:pt>
                <c:pt idx="449">
                  <c:v>45.611900000000006</c:v>
                </c:pt>
                <c:pt idx="450">
                  <c:v>45.2194</c:v>
                </c:pt>
                <c:pt idx="451">
                  <c:v>45.2194</c:v>
                </c:pt>
                <c:pt idx="452">
                  <c:v>45.7074</c:v>
                </c:pt>
                <c:pt idx="453">
                  <c:v>45.7074</c:v>
                </c:pt>
                <c:pt idx="454">
                  <c:v>45.118099999999998</c:v>
                </c:pt>
                <c:pt idx="455">
                  <c:v>45.118099999999998</c:v>
                </c:pt>
                <c:pt idx="456">
                  <c:v>45.569499999999998</c:v>
                </c:pt>
                <c:pt idx="457">
                  <c:v>45.569499999999998</c:v>
                </c:pt>
                <c:pt idx="458">
                  <c:v>45.117599999999996</c:v>
                </c:pt>
                <c:pt idx="459">
                  <c:v>45.117599999999996</c:v>
                </c:pt>
                <c:pt idx="460">
                  <c:v>45.679499999999997</c:v>
                </c:pt>
                <c:pt idx="461">
                  <c:v>45.679499999999997</c:v>
                </c:pt>
                <c:pt idx="462">
                  <c:v>45.2776</c:v>
                </c:pt>
                <c:pt idx="463">
                  <c:v>45.2776</c:v>
                </c:pt>
                <c:pt idx="464">
                  <c:v>45.735599999999998</c:v>
                </c:pt>
                <c:pt idx="465">
                  <c:v>45.735599999999998</c:v>
                </c:pt>
                <c:pt idx="466">
                  <c:v>45.155099999999997</c:v>
                </c:pt>
                <c:pt idx="467">
                  <c:v>45.155099999999997</c:v>
                </c:pt>
                <c:pt idx="468">
                  <c:v>45.598800000000004</c:v>
                </c:pt>
                <c:pt idx="469">
                  <c:v>45.598800000000004</c:v>
                </c:pt>
                <c:pt idx="470">
                  <c:v>45.598800000000004</c:v>
                </c:pt>
                <c:pt idx="471">
                  <c:v>45.136000000000003</c:v>
                </c:pt>
                <c:pt idx="472">
                  <c:v>45.136000000000003</c:v>
                </c:pt>
                <c:pt idx="473">
                  <c:v>45.827299999999994</c:v>
                </c:pt>
                <c:pt idx="474">
                  <c:v>45.827299999999994</c:v>
                </c:pt>
                <c:pt idx="475">
                  <c:v>45.355200000000004</c:v>
                </c:pt>
                <c:pt idx="476">
                  <c:v>45.355200000000004</c:v>
                </c:pt>
                <c:pt idx="477">
                  <c:v>45.863200000000006</c:v>
                </c:pt>
                <c:pt idx="478">
                  <c:v>45.863200000000006</c:v>
                </c:pt>
                <c:pt idx="479">
                  <c:v>45.162800000000004</c:v>
                </c:pt>
                <c:pt idx="480">
                  <c:v>45.162800000000004</c:v>
                </c:pt>
                <c:pt idx="481">
                  <c:v>45.675699999999999</c:v>
                </c:pt>
                <c:pt idx="482">
                  <c:v>45.675699999999999</c:v>
                </c:pt>
                <c:pt idx="483">
                  <c:v>45.1616</c:v>
                </c:pt>
                <c:pt idx="484">
                  <c:v>45.1616</c:v>
                </c:pt>
                <c:pt idx="485">
                  <c:v>45.839300000000001</c:v>
                </c:pt>
                <c:pt idx="486">
                  <c:v>45.839300000000001</c:v>
                </c:pt>
                <c:pt idx="487">
                  <c:v>45.348499999999994</c:v>
                </c:pt>
                <c:pt idx="488">
                  <c:v>45.348499999999994</c:v>
                </c:pt>
                <c:pt idx="489">
                  <c:v>45.8444</c:v>
                </c:pt>
                <c:pt idx="490">
                  <c:v>45.8444</c:v>
                </c:pt>
                <c:pt idx="491">
                  <c:v>45.203299999999999</c:v>
                </c:pt>
                <c:pt idx="492">
                  <c:v>45.203299999999999</c:v>
                </c:pt>
                <c:pt idx="493">
                  <c:v>45.465499999999999</c:v>
                </c:pt>
                <c:pt idx="494">
                  <c:v>45.465499999999999</c:v>
                </c:pt>
                <c:pt idx="495">
                  <c:v>45.228999999999999</c:v>
                </c:pt>
                <c:pt idx="496">
                  <c:v>45.228999999999999</c:v>
                </c:pt>
                <c:pt idx="497">
                  <c:v>45.228999999999999</c:v>
                </c:pt>
                <c:pt idx="498">
                  <c:v>45.401499999999999</c:v>
                </c:pt>
                <c:pt idx="499">
                  <c:v>45.401499999999999</c:v>
                </c:pt>
                <c:pt idx="500">
                  <c:v>45.873800000000003</c:v>
                </c:pt>
                <c:pt idx="501">
                  <c:v>45.873800000000003</c:v>
                </c:pt>
                <c:pt idx="502">
                  <c:v>45.3247</c:v>
                </c:pt>
                <c:pt idx="503">
                  <c:v>45.3247</c:v>
                </c:pt>
                <c:pt idx="504">
                  <c:v>45.759300000000003</c:v>
                </c:pt>
                <c:pt idx="505">
                  <c:v>45.759300000000003</c:v>
                </c:pt>
                <c:pt idx="506">
                  <c:v>45.267899999999997</c:v>
                </c:pt>
                <c:pt idx="507">
                  <c:v>45.267899999999997</c:v>
                </c:pt>
                <c:pt idx="508">
                  <c:v>45.833600000000004</c:v>
                </c:pt>
                <c:pt idx="509">
                  <c:v>45.833600000000004</c:v>
                </c:pt>
                <c:pt idx="510">
                  <c:v>45.433900000000001</c:v>
                </c:pt>
                <c:pt idx="511">
                  <c:v>45.433900000000001</c:v>
                </c:pt>
                <c:pt idx="512">
                  <c:v>45.939</c:v>
                </c:pt>
                <c:pt idx="513">
                  <c:v>45.939</c:v>
                </c:pt>
                <c:pt idx="514">
                  <c:v>45.379100000000001</c:v>
                </c:pt>
                <c:pt idx="515">
                  <c:v>45.379100000000001</c:v>
                </c:pt>
                <c:pt idx="516">
                  <c:v>45.379100000000001</c:v>
                </c:pt>
                <c:pt idx="517">
                  <c:v>45.771799999999999</c:v>
                </c:pt>
                <c:pt idx="518">
                  <c:v>45.771799999999999</c:v>
                </c:pt>
                <c:pt idx="519">
                  <c:v>45.280500000000004</c:v>
                </c:pt>
                <c:pt idx="520">
                  <c:v>45.280500000000004</c:v>
                </c:pt>
                <c:pt idx="521">
                  <c:v>45.950699999999998</c:v>
                </c:pt>
                <c:pt idx="522">
                  <c:v>45.950699999999998</c:v>
                </c:pt>
                <c:pt idx="523">
                  <c:v>45.464399999999998</c:v>
                </c:pt>
                <c:pt idx="524">
                  <c:v>45.464399999999998</c:v>
                </c:pt>
                <c:pt idx="525">
                  <c:v>45.970099999999995</c:v>
                </c:pt>
                <c:pt idx="526">
                  <c:v>45.970099999999995</c:v>
                </c:pt>
                <c:pt idx="527">
                  <c:v>45.289700000000003</c:v>
                </c:pt>
                <c:pt idx="528">
                  <c:v>45.289700000000003</c:v>
                </c:pt>
                <c:pt idx="529">
                  <c:v>45.7879</c:v>
                </c:pt>
                <c:pt idx="530">
                  <c:v>45.7879</c:v>
                </c:pt>
                <c:pt idx="531">
                  <c:v>45.303199999999997</c:v>
                </c:pt>
                <c:pt idx="532">
                  <c:v>45.303199999999997</c:v>
                </c:pt>
                <c:pt idx="533">
                  <c:v>45.9726</c:v>
                </c:pt>
                <c:pt idx="534">
                  <c:v>45.9726</c:v>
                </c:pt>
                <c:pt idx="535">
                  <c:v>45.465299999999999</c:v>
                </c:pt>
                <c:pt idx="536">
                  <c:v>45.465299999999999</c:v>
                </c:pt>
                <c:pt idx="537">
                  <c:v>46.000500000000002</c:v>
                </c:pt>
                <c:pt idx="538">
                  <c:v>46.000500000000002</c:v>
                </c:pt>
                <c:pt idx="539">
                  <c:v>45.297000000000004</c:v>
                </c:pt>
                <c:pt idx="540">
                  <c:v>45.297000000000004</c:v>
                </c:pt>
                <c:pt idx="541">
                  <c:v>45.5989</c:v>
                </c:pt>
                <c:pt idx="542">
                  <c:v>45.5989</c:v>
                </c:pt>
                <c:pt idx="543">
                  <c:v>45.310400000000001</c:v>
                </c:pt>
                <c:pt idx="544">
                  <c:v>45.310400000000001</c:v>
                </c:pt>
                <c:pt idx="545">
                  <c:v>45.9895</c:v>
                </c:pt>
                <c:pt idx="546">
                  <c:v>45.9895</c:v>
                </c:pt>
                <c:pt idx="547">
                  <c:v>45.704900000000002</c:v>
                </c:pt>
                <c:pt idx="548">
                  <c:v>45.704900000000002</c:v>
                </c:pt>
                <c:pt idx="549">
                  <c:v>46.0214</c:v>
                </c:pt>
                <c:pt idx="550">
                  <c:v>46.0214</c:v>
                </c:pt>
                <c:pt idx="551">
                  <c:v>45.332599999999999</c:v>
                </c:pt>
                <c:pt idx="552">
                  <c:v>45.332599999999999</c:v>
                </c:pt>
                <c:pt idx="553">
                  <c:v>45.6143</c:v>
                </c:pt>
                <c:pt idx="554">
                  <c:v>45.6143</c:v>
                </c:pt>
                <c:pt idx="555">
                  <c:v>45.856099999999998</c:v>
                </c:pt>
                <c:pt idx="556">
                  <c:v>45.856099999999998</c:v>
                </c:pt>
                <c:pt idx="557">
                  <c:v>46.008599999999994</c:v>
                </c:pt>
                <c:pt idx="558">
                  <c:v>46.008599999999994</c:v>
                </c:pt>
                <c:pt idx="559">
                  <c:v>45.727499999999999</c:v>
                </c:pt>
                <c:pt idx="560">
                  <c:v>45.727499999999999</c:v>
                </c:pt>
                <c:pt idx="561">
                  <c:v>45.727499999999999</c:v>
                </c:pt>
                <c:pt idx="562">
                  <c:v>45.727499999999999</c:v>
                </c:pt>
                <c:pt idx="563">
                  <c:v>45.395600000000002</c:v>
                </c:pt>
                <c:pt idx="564">
                  <c:v>45.874699999999997</c:v>
                </c:pt>
                <c:pt idx="565">
                  <c:v>45.874699999999997</c:v>
                </c:pt>
                <c:pt idx="566">
                  <c:v>45.874699999999997</c:v>
                </c:pt>
                <c:pt idx="567">
                  <c:v>45.3431</c:v>
                </c:pt>
                <c:pt idx="568">
                  <c:v>45.3431</c:v>
                </c:pt>
                <c:pt idx="569">
                  <c:v>46.021500000000003</c:v>
                </c:pt>
                <c:pt idx="570">
                  <c:v>46.021500000000003</c:v>
                </c:pt>
                <c:pt idx="571">
                  <c:v>45.527500000000003</c:v>
                </c:pt>
                <c:pt idx="572">
                  <c:v>45.527500000000003</c:v>
                </c:pt>
                <c:pt idx="573">
                  <c:v>46.056100000000001</c:v>
                </c:pt>
                <c:pt idx="574">
                  <c:v>46.056100000000001</c:v>
                </c:pt>
                <c:pt idx="575">
                  <c:v>45.364599999999996</c:v>
                </c:pt>
                <c:pt idx="576">
                  <c:v>45.364599999999996</c:v>
                </c:pt>
                <c:pt idx="577">
                  <c:v>45.838899999999995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E6D-4F71-9DA1-3B304BAD72A9}"/>
            </c:ext>
          </c:extLst>
        </c:ser>
        <c:ser>
          <c:idx val="4"/>
          <c:order val="4"/>
          <c:tx>
            <c:strRef>
              <c:f>Force!$F$1</c:f>
              <c:strCache>
                <c:ptCount val="1"/>
                <c:pt idx="0">
                  <c:v>Trial #7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Force!$F$125:$F$702</c:f>
              <c:numCache>
                <c:formatCode>General</c:formatCode>
                <c:ptCount val="578"/>
                <c:pt idx="0">
                  <c:v>5.0000000000000001E-3</c:v>
                </c:pt>
                <c:pt idx="1">
                  <c:v>5.0000000000000001E-3</c:v>
                </c:pt>
                <c:pt idx="2">
                  <c:v>5.0000000000000001E-3</c:v>
                </c:pt>
                <c:pt idx="3">
                  <c:v>0.01</c:v>
                </c:pt>
                <c:pt idx="4">
                  <c:v>1.4999999999999999E-2</c:v>
                </c:pt>
                <c:pt idx="5">
                  <c:v>0.02</c:v>
                </c:pt>
                <c:pt idx="6">
                  <c:v>1.4999999999999999E-2</c:v>
                </c:pt>
                <c:pt idx="7">
                  <c:v>0.02</c:v>
                </c:pt>
                <c:pt idx="8">
                  <c:v>0.02</c:v>
                </c:pt>
                <c:pt idx="9">
                  <c:v>2.5000000000000001E-2</c:v>
                </c:pt>
                <c:pt idx="10">
                  <c:v>0.03</c:v>
                </c:pt>
                <c:pt idx="11">
                  <c:v>3.5000000000000003E-2</c:v>
                </c:pt>
                <c:pt idx="12">
                  <c:v>3.5000000000000003E-2</c:v>
                </c:pt>
                <c:pt idx="13">
                  <c:v>0.04</c:v>
                </c:pt>
                <c:pt idx="14">
                  <c:v>0.04</c:v>
                </c:pt>
                <c:pt idx="15">
                  <c:v>4.4999999999999998E-2</c:v>
                </c:pt>
                <c:pt idx="16">
                  <c:v>0.05</c:v>
                </c:pt>
                <c:pt idx="17">
                  <c:v>0.05</c:v>
                </c:pt>
                <c:pt idx="18">
                  <c:v>5.5E-2</c:v>
                </c:pt>
                <c:pt idx="19">
                  <c:v>0.06</c:v>
                </c:pt>
                <c:pt idx="20">
                  <c:v>0.06</c:v>
                </c:pt>
                <c:pt idx="21">
                  <c:v>6.5000000000000002E-2</c:v>
                </c:pt>
                <c:pt idx="22">
                  <c:v>7.0000000000000007E-2</c:v>
                </c:pt>
                <c:pt idx="23">
                  <c:v>7.0000000000000007E-2</c:v>
                </c:pt>
                <c:pt idx="24">
                  <c:v>7.4999999999999997E-2</c:v>
                </c:pt>
                <c:pt idx="25">
                  <c:v>8.5000000000000006E-2</c:v>
                </c:pt>
                <c:pt idx="26">
                  <c:v>0.09</c:v>
                </c:pt>
                <c:pt idx="27">
                  <c:v>9.5000000000000001E-2</c:v>
                </c:pt>
                <c:pt idx="28">
                  <c:v>0.1</c:v>
                </c:pt>
                <c:pt idx="29">
                  <c:v>0.11</c:v>
                </c:pt>
                <c:pt idx="30">
                  <c:v>0.11</c:v>
                </c:pt>
                <c:pt idx="31">
                  <c:v>0.125</c:v>
                </c:pt>
                <c:pt idx="32">
                  <c:v>0.13</c:v>
                </c:pt>
                <c:pt idx="33">
                  <c:v>0.14000000000000001</c:v>
                </c:pt>
                <c:pt idx="34">
                  <c:v>0.14000000000000001</c:v>
                </c:pt>
                <c:pt idx="35">
                  <c:v>0.155</c:v>
                </c:pt>
                <c:pt idx="36">
                  <c:v>0.155</c:v>
                </c:pt>
                <c:pt idx="37">
                  <c:v>0.17</c:v>
                </c:pt>
                <c:pt idx="38">
                  <c:v>0.17499999999999999</c:v>
                </c:pt>
                <c:pt idx="39">
                  <c:v>0.19</c:v>
                </c:pt>
                <c:pt idx="40">
                  <c:v>0.19500000000000001</c:v>
                </c:pt>
                <c:pt idx="41">
                  <c:v>0.21</c:v>
                </c:pt>
                <c:pt idx="42">
                  <c:v>0.215</c:v>
                </c:pt>
                <c:pt idx="43">
                  <c:v>0.23499999999999999</c:v>
                </c:pt>
                <c:pt idx="44">
                  <c:v>0.24</c:v>
                </c:pt>
                <c:pt idx="45">
                  <c:v>0.26</c:v>
                </c:pt>
                <c:pt idx="46">
                  <c:v>0.26</c:v>
                </c:pt>
                <c:pt idx="47">
                  <c:v>0.28000000000000003</c:v>
                </c:pt>
                <c:pt idx="48">
                  <c:v>0.28499999999999998</c:v>
                </c:pt>
                <c:pt idx="49">
                  <c:v>0.31</c:v>
                </c:pt>
                <c:pt idx="50">
                  <c:v>0.315</c:v>
                </c:pt>
                <c:pt idx="51">
                  <c:v>0.33500000000000002</c:v>
                </c:pt>
                <c:pt idx="52">
                  <c:v>0.34499999999999997</c:v>
                </c:pt>
                <c:pt idx="53">
                  <c:v>0.37</c:v>
                </c:pt>
                <c:pt idx="54">
                  <c:v>0.375</c:v>
                </c:pt>
                <c:pt idx="55">
                  <c:v>0.41</c:v>
                </c:pt>
                <c:pt idx="56">
                  <c:v>0.41499999999999998</c:v>
                </c:pt>
                <c:pt idx="57">
                  <c:v>0.44</c:v>
                </c:pt>
                <c:pt idx="58">
                  <c:v>0.44500000000000001</c:v>
                </c:pt>
                <c:pt idx="59">
                  <c:v>0.47499999999999998</c:v>
                </c:pt>
                <c:pt idx="60">
                  <c:v>0.48</c:v>
                </c:pt>
                <c:pt idx="61">
                  <c:v>0.52</c:v>
                </c:pt>
                <c:pt idx="62">
                  <c:v>0.52500000000000002</c:v>
                </c:pt>
                <c:pt idx="63">
                  <c:v>0.55500000000000005</c:v>
                </c:pt>
                <c:pt idx="64">
                  <c:v>0.56000000000000005</c:v>
                </c:pt>
                <c:pt idx="65">
                  <c:v>0.59499999999999997</c:v>
                </c:pt>
                <c:pt idx="66">
                  <c:v>0.6</c:v>
                </c:pt>
                <c:pt idx="67">
                  <c:v>0.63500000000000001</c:v>
                </c:pt>
                <c:pt idx="68">
                  <c:v>0.64500000000000002</c:v>
                </c:pt>
                <c:pt idx="69">
                  <c:v>0.68500000000000005</c:v>
                </c:pt>
                <c:pt idx="70">
                  <c:v>0.69</c:v>
                </c:pt>
                <c:pt idx="71">
                  <c:v>0.73</c:v>
                </c:pt>
                <c:pt idx="72">
                  <c:v>0.74</c:v>
                </c:pt>
                <c:pt idx="73">
                  <c:v>0.78500000000000003</c:v>
                </c:pt>
                <c:pt idx="74">
                  <c:v>0.79500000000000004</c:v>
                </c:pt>
                <c:pt idx="75">
                  <c:v>0.85</c:v>
                </c:pt>
                <c:pt idx="76">
                  <c:v>0.86</c:v>
                </c:pt>
                <c:pt idx="77">
                  <c:v>0.9</c:v>
                </c:pt>
                <c:pt idx="78">
                  <c:v>0.91</c:v>
                </c:pt>
                <c:pt idx="79">
                  <c:v>0.96499999999999997</c:v>
                </c:pt>
                <c:pt idx="80">
                  <c:v>0.97499999999999998</c:v>
                </c:pt>
                <c:pt idx="81">
                  <c:v>1.0149999999999999</c:v>
                </c:pt>
                <c:pt idx="82">
                  <c:v>1.03</c:v>
                </c:pt>
                <c:pt idx="83">
                  <c:v>1.075</c:v>
                </c:pt>
                <c:pt idx="84">
                  <c:v>1.085</c:v>
                </c:pt>
                <c:pt idx="85">
                  <c:v>1.1299999999999999</c:v>
                </c:pt>
                <c:pt idx="86">
                  <c:v>1.1399999999999999</c:v>
                </c:pt>
                <c:pt idx="87">
                  <c:v>1.19</c:v>
                </c:pt>
                <c:pt idx="88">
                  <c:v>1.2</c:v>
                </c:pt>
                <c:pt idx="89">
                  <c:v>1.2450000000000001</c:v>
                </c:pt>
                <c:pt idx="90">
                  <c:v>1.26</c:v>
                </c:pt>
                <c:pt idx="91">
                  <c:v>1.37</c:v>
                </c:pt>
                <c:pt idx="92">
                  <c:v>1.375</c:v>
                </c:pt>
                <c:pt idx="93">
                  <c:v>1.42</c:v>
                </c:pt>
                <c:pt idx="94">
                  <c:v>1.43</c:v>
                </c:pt>
                <c:pt idx="95">
                  <c:v>1.5249999999999999</c:v>
                </c:pt>
                <c:pt idx="96">
                  <c:v>1.5349999999999999</c:v>
                </c:pt>
                <c:pt idx="97">
                  <c:v>1.6</c:v>
                </c:pt>
                <c:pt idx="98">
                  <c:v>1.61</c:v>
                </c:pt>
                <c:pt idx="99">
                  <c:v>1.69</c:v>
                </c:pt>
                <c:pt idx="100">
                  <c:v>1.7</c:v>
                </c:pt>
                <c:pt idx="101">
                  <c:v>1.7649999999999999</c:v>
                </c:pt>
                <c:pt idx="102">
                  <c:v>1.7749999999999999</c:v>
                </c:pt>
                <c:pt idx="103">
                  <c:v>1.865</c:v>
                </c:pt>
                <c:pt idx="104">
                  <c:v>1.88</c:v>
                </c:pt>
                <c:pt idx="105">
                  <c:v>1.9450000000000001</c:v>
                </c:pt>
                <c:pt idx="106">
                  <c:v>1.96</c:v>
                </c:pt>
                <c:pt idx="107">
                  <c:v>2.0350000000000001</c:v>
                </c:pt>
                <c:pt idx="108">
                  <c:v>2.0499999999999998</c:v>
                </c:pt>
                <c:pt idx="109">
                  <c:v>2.125</c:v>
                </c:pt>
                <c:pt idx="110">
                  <c:v>2.14</c:v>
                </c:pt>
                <c:pt idx="111">
                  <c:v>2.2250000000000001</c:v>
                </c:pt>
                <c:pt idx="112">
                  <c:v>2.23</c:v>
                </c:pt>
                <c:pt idx="113">
                  <c:v>2.2949999999999999</c:v>
                </c:pt>
                <c:pt idx="114">
                  <c:v>2.3050000000000002</c:v>
                </c:pt>
                <c:pt idx="115">
                  <c:v>2.39</c:v>
                </c:pt>
                <c:pt idx="116">
                  <c:v>2.4</c:v>
                </c:pt>
                <c:pt idx="117">
                  <c:v>2.48</c:v>
                </c:pt>
                <c:pt idx="118">
                  <c:v>2.4950000000000001</c:v>
                </c:pt>
                <c:pt idx="119">
                  <c:v>2.5750000000000002</c:v>
                </c:pt>
                <c:pt idx="120">
                  <c:v>2.59</c:v>
                </c:pt>
                <c:pt idx="121">
                  <c:v>2.6850000000000001</c:v>
                </c:pt>
                <c:pt idx="122">
                  <c:v>2.7050000000000001</c:v>
                </c:pt>
                <c:pt idx="123">
                  <c:v>2.7949999999999999</c:v>
                </c:pt>
                <c:pt idx="124">
                  <c:v>2.8149999999999999</c:v>
                </c:pt>
                <c:pt idx="125">
                  <c:v>2.91</c:v>
                </c:pt>
                <c:pt idx="126">
                  <c:v>2.92</c:v>
                </c:pt>
                <c:pt idx="127">
                  <c:v>2.9849999999999999</c:v>
                </c:pt>
                <c:pt idx="128">
                  <c:v>3</c:v>
                </c:pt>
                <c:pt idx="129">
                  <c:v>3.1</c:v>
                </c:pt>
                <c:pt idx="130">
                  <c:v>3.11</c:v>
                </c:pt>
                <c:pt idx="131">
                  <c:v>3.1949999999999998</c:v>
                </c:pt>
                <c:pt idx="132">
                  <c:v>3.21</c:v>
                </c:pt>
                <c:pt idx="133">
                  <c:v>3.3149999999999999</c:v>
                </c:pt>
                <c:pt idx="134">
                  <c:v>3.3250000000000002</c:v>
                </c:pt>
                <c:pt idx="135">
                  <c:v>3.395</c:v>
                </c:pt>
                <c:pt idx="136">
                  <c:v>3.4049999999999998</c:v>
                </c:pt>
                <c:pt idx="137">
                  <c:v>3.5049999999999999</c:v>
                </c:pt>
                <c:pt idx="138">
                  <c:v>3.52</c:v>
                </c:pt>
                <c:pt idx="139">
                  <c:v>3.62</c:v>
                </c:pt>
                <c:pt idx="140">
                  <c:v>3.64</c:v>
                </c:pt>
                <c:pt idx="141">
                  <c:v>3.75</c:v>
                </c:pt>
                <c:pt idx="142">
                  <c:v>3.77</c:v>
                </c:pt>
                <c:pt idx="143">
                  <c:v>3.8650000000000002</c:v>
                </c:pt>
                <c:pt idx="144">
                  <c:v>3.8849999999999998</c:v>
                </c:pt>
                <c:pt idx="145">
                  <c:v>3.98</c:v>
                </c:pt>
                <c:pt idx="146">
                  <c:v>4</c:v>
                </c:pt>
                <c:pt idx="147">
                  <c:v>4.0999999999999996</c:v>
                </c:pt>
                <c:pt idx="148">
                  <c:v>4.12</c:v>
                </c:pt>
                <c:pt idx="149">
                  <c:v>4.22</c:v>
                </c:pt>
                <c:pt idx="150">
                  <c:v>4.24</c:v>
                </c:pt>
                <c:pt idx="151">
                  <c:v>4.34</c:v>
                </c:pt>
                <c:pt idx="152">
                  <c:v>4.3499999999999996</c:v>
                </c:pt>
                <c:pt idx="153">
                  <c:v>4.4649999999999999</c:v>
                </c:pt>
                <c:pt idx="154">
                  <c:v>4.4749999999999996</c:v>
                </c:pt>
                <c:pt idx="155">
                  <c:v>4.5449999999999999</c:v>
                </c:pt>
                <c:pt idx="156">
                  <c:v>4.5599999999999996</c:v>
                </c:pt>
                <c:pt idx="157">
                  <c:v>4.6550000000000002</c:v>
                </c:pt>
                <c:pt idx="158">
                  <c:v>4.67</c:v>
                </c:pt>
                <c:pt idx="159">
                  <c:v>4.7350000000000003</c:v>
                </c:pt>
                <c:pt idx="160">
                  <c:v>4.7450000000000001</c:v>
                </c:pt>
                <c:pt idx="161">
                  <c:v>4.8899999999999997</c:v>
                </c:pt>
                <c:pt idx="162">
                  <c:v>4.91</c:v>
                </c:pt>
                <c:pt idx="163">
                  <c:v>5.0250000000000004</c:v>
                </c:pt>
                <c:pt idx="164">
                  <c:v>5.0449999999999999</c:v>
                </c:pt>
                <c:pt idx="165">
                  <c:v>5.12</c:v>
                </c:pt>
                <c:pt idx="166">
                  <c:v>5.14</c:v>
                </c:pt>
                <c:pt idx="167">
                  <c:v>5.2350000000000003</c:v>
                </c:pt>
                <c:pt idx="168">
                  <c:v>5.25</c:v>
                </c:pt>
                <c:pt idx="169">
                  <c:v>5.3449999999999998</c:v>
                </c:pt>
                <c:pt idx="170">
                  <c:v>5.3650000000000002</c:v>
                </c:pt>
                <c:pt idx="171">
                  <c:v>5.4550000000000001</c:v>
                </c:pt>
                <c:pt idx="172">
                  <c:v>5.48</c:v>
                </c:pt>
                <c:pt idx="173">
                  <c:v>5.64</c:v>
                </c:pt>
                <c:pt idx="174">
                  <c:v>5.65</c:v>
                </c:pt>
                <c:pt idx="175">
                  <c:v>5.7649999999999997</c:v>
                </c:pt>
                <c:pt idx="176">
                  <c:v>5.7850000000000001</c:v>
                </c:pt>
                <c:pt idx="177">
                  <c:v>5.8650000000000002</c:v>
                </c:pt>
                <c:pt idx="178">
                  <c:v>5.88</c:v>
                </c:pt>
                <c:pt idx="179">
                  <c:v>5.99</c:v>
                </c:pt>
                <c:pt idx="180">
                  <c:v>6.0049999999999999</c:v>
                </c:pt>
                <c:pt idx="181">
                  <c:v>6.085</c:v>
                </c:pt>
                <c:pt idx="182">
                  <c:v>6.1050000000000004</c:v>
                </c:pt>
                <c:pt idx="183">
                  <c:v>6.1950000000000003</c:v>
                </c:pt>
                <c:pt idx="184">
                  <c:v>6.22</c:v>
                </c:pt>
                <c:pt idx="185">
                  <c:v>6.3150000000000004</c:v>
                </c:pt>
                <c:pt idx="186">
                  <c:v>6.335</c:v>
                </c:pt>
                <c:pt idx="187">
                  <c:v>6.4850000000000003</c:v>
                </c:pt>
                <c:pt idx="188">
                  <c:v>6.5049999999999999</c:v>
                </c:pt>
                <c:pt idx="189">
                  <c:v>6.6050000000000004</c:v>
                </c:pt>
                <c:pt idx="190">
                  <c:v>6.62</c:v>
                </c:pt>
                <c:pt idx="191">
                  <c:v>6.7350000000000003</c:v>
                </c:pt>
                <c:pt idx="192">
                  <c:v>6.7549999999999999</c:v>
                </c:pt>
                <c:pt idx="193">
                  <c:v>6.85</c:v>
                </c:pt>
                <c:pt idx="194">
                  <c:v>6.87</c:v>
                </c:pt>
                <c:pt idx="195">
                  <c:v>6.9550000000000001</c:v>
                </c:pt>
                <c:pt idx="196">
                  <c:v>6.97</c:v>
                </c:pt>
                <c:pt idx="197">
                  <c:v>7.0650000000000004</c:v>
                </c:pt>
                <c:pt idx="198">
                  <c:v>7.08</c:v>
                </c:pt>
                <c:pt idx="199">
                  <c:v>7.1950000000000003</c:v>
                </c:pt>
                <c:pt idx="200">
                  <c:v>7.21</c:v>
                </c:pt>
                <c:pt idx="201">
                  <c:v>7.3150000000000004</c:v>
                </c:pt>
                <c:pt idx="202">
                  <c:v>7.33</c:v>
                </c:pt>
                <c:pt idx="203">
                  <c:v>7.4349999999999996</c:v>
                </c:pt>
                <c:pt idx="204">
                  <c:v>7.4550000000000001</c:v>
                </c:pt>
                <c:pt idx="205">
                  <c:v>7.57</c:v>
                </c:pt>
                <c:pt idx="206">
                  <c:v>7.58</c:v>
                </c:pt>
                <c:pt idx="207">
                  <c:v>7.665</c:v>
                </c:pt>
                <c:pt idx="208">
                  <c:v>7.68</c:v>
                </c:pt>
                <c:pt idx="209">
                  <c:v>7.77</c:v>
                </c:pt>
                <c:pt idx="210">
                  <c:v>7.79</c:v>
                </c:pt>
                <c:pt idx="211">
                  <c:v>7.8650000000000002</c:v>
                </c:pt>
                <c:pt idx="212">
                  <c:v>7.8849999999999998</c:v>
                </c:pt>
                <c:pt idx="213">
                  <c:v>7.99</c:v>
                </c:pt>
                <c:pt idx="214">
                  <c:v>8.0050000000000008</c:v>
                </c:pt>
                <c:pt idx="215">
                  <c:v>8.1150000000000002</c:v>
                </c:pt>
                <c:pt idx="216">
                  <c:v>8.1300000000000008</c:v>
                </c:pt>
                <c:pt idx="217">
                  <c:v>8.23</c:v>
                </c:pt>
                <c:pt idx="218">
                  <c:v>8.24</c:v>
                </c:pt>
                <c:pt idx="219">
                  <c:v>8.3149999999999995</c:v>
                </c:pt>
                <c:pt idx="220">
                  <c:v>8.33</c:v>
                </c:pt>
                <c:pt idx="221">
                  <c:v>8.4250000000000007</c:v>
                </c:pt>
                <c:pt idx="222">
                  <c:v>8.4450000000000003</c:v>
                </c:pt>
                <c:pt idx="223">
                  <c:v>8.5399999999999991</c:v>
                </c:pt>
                <c:pt idx="224">
                  <c:v>8.5549999999999997</c:v>
                </c:pt>
                <c:pt idx="225">
                  <c:v>8.6050000000000004</c:v>
                </c:pt>
                <c:pt idx="226">
                  <c:v>8.625</c:v>
                </c:pt>
                <c:pt idx="227">
                  <c:v>8.7149999999999999</c:v>
                </c:pt>
                <c:pt idx="228">
                  <c:v>8.7249999999999996</c:v>
                </c:pt>
                <c:pt idx="229">
                  <c:v>8.81</c:v>
                </c:pt>
                <c:pt idx="230">
                  <c:v>8.82</c:v>
                </c:pt>
                <c:pt idx="231">
                  <c:v>8.8800000000000008</c:v>
                </c:pt>
                <c:pt idx="232">
                  <c:v>8.89</c:v>
                </c:pt>
                <c:pt idx="233">
                  <c:v>8.9649999999999999</c:v>
                </c:pt>
                <c:pt idx="234">
                  <c:v>8.9749999999999996</c:v>
                </c:pt>
                <c:pt idx="235">
                  <c:v>9.0399999999999991</c:v>
                </c:pt>
                <c:pt idx="236">
                  <c:v>9.0500000000000007</c:v>
                </c:pt>
                <c:pt idx="237">
                  <c:v>9.1</c:v>
                </c:pt>
                <c:pt idx="238">
                  <c:v>9.11</c:v>
                </c:pt>
                <c:pt idx="239">
                  <c:v>9.1449999999999996</c:v>
                </c:pt>
                <c:pt idx="240">
                  <c:v>9.1549999999999994</c:v>
                </c:pt>
                <c:pt idx="241">
                  <c:v>9.1950000000000003</c:v>
                </c:pt>
                <c:pt idx="242">
                  <c:v>9.1999999999999993</c:v>
                </c:pt>
                <c:pt idx="243">
                  <c:v>9.2349999999999994</c:v>
                </c:pt>
                <c:pt idx="244">
                  <c:v>9.24</c:v>
                </c:pt>
                <c:pt idx="245">
                  <c:v>9.3049999999999997</c:v>
                </c:pt>
                <c:pt idx="246">
                  <c:v>9.3149999999999995</c:v>
                </c:pt>
                <c:pt idx="247">
                  <c:v>9.36</c:v>
                </c:pt>
                <c:pt idx="248">
                  <c:v>9.3699999999999992</c:v>
                </c:pt>
                <c:pt idx="249">
                  <c:v>9.41</c:v>
                </c:pt>
                <c:pt idx="250">
                  <c:v>9.42</c:v>
                </c:pt>
                <c:pt idx="251">
                  <c:v>9.4949999999999992</c:v>
                </c:pt>
                <c:pt idx="252">
                  <c:v>9.5050000000000008</c:v>
                </c:pt>
                <c:pt idx="253">
                  <c:v>9.57</c:v>
                </c:pt>
                <c:pt idx="254">
                  <c:v>9.58</c:v>
                </c:pt>
                <c:pt idx="255">
                  <c:v>9.6649999999999991</c:v>
                </c:pt>
                <c:pt idx="256">
                  <c:v>9.6750000000000007</c:v>
                </c:pt>
                <c:pt idx="257">
                  <c:v>9.76</c:v>
                </c:pt>
                <c:pt idx="258">
                  <c:v>9.77</c:v>
                </c:pt>
                <c:pt idx="259">
                  <c:v>9.8450000000000006</c:v>
                </c:pt>
                <c:pt idx="260">
                  <c:v>9.86</c:v>
                </c:pt>
                <c:pt idx="261">
                  <c:v>9.94</c:v>
                </c:pt>
                <c:pt idx="262">
                  <c:v>9.9550000000000001</c:v>
                </c:pt>
                <c:pt idx="263">
                  <c:v>10.045</c:v>
                </c:pt>
                <c:pt idx="264">
                  <c:v>10.06</c:v>
                </c:pt>
                <c:pt idx="265">
                  <c:v>10.145</c:v>
                </c:pt>
                <c:pt idx="266">
                  <c:v>10.164999999999999</c:v>
                </c:pt>
                <c:pt idx="267">
                  <c:v>10.25</c:v>
                </c:pt>
                <c:pt idx="268">
                  <c:v>10.27</c:v>
                </c:pt>
                <c:pt idx="269">
                  <c:v>10.37</c:v>
                </c:pt>
                <c:pt idx="270">
                  <c:v>10.385</c:v>
                </c:pt>
                <c:pt idx="271">
                  <c:v>10.5</c:v>
                </c:pt>
                <c:pt idx="272">
                  <c:v>10.52</c:v>
                </c:pt>
                <c:pt idx="273">
                  <c:v>10.62</c:v>
                </c:pt>
                <c:pt idx="274">
                  <c:v>10.635</c:v>
                </c:pt>
                <c:pt idx="275">
                  <c:v>10.75</c:v>
                </c:pt>
                <c:pt idx="276">
                  <c:v>10.765000000000001</c:v>
                </c:pt>
                <c:pt idx="277">
                  <c:v>10.885</c:v>
                </c:pt>
                <c:pt idx="278">
                  <c:v>10.904999999999999</c:v>
                </c:pt>
                <c:pt idx="279">
                  <c:v>11.02</c:v>
                </c:pt>
                <c:pt idx="280">
                  <c:v>11.045</c:v>
                </c:pt>
                <c:pt idx="281">
                  <c:v>11.164999999999999</c:v>
                </c:pt>
                <c:pt idx="282">
                  <c:v>11.185</c:v>
                </c:pt>
                <c:pt idx="283">
                  <c:v>11.31</c:v>
                </c:pt>
                <c:pt idx="284">
                  <c:v>11.33</c:v>
                </c:pt>
                <c:pt idx="285">
                  <c:v>11.425000000000001</c:v>
                </c:pt>
                <c:pt idx="286">
                  <c:v>11.44</c:v>
                </c:pt>
                <c:pt idx="287">
                  <c:v>11.53</c:v>
                </c:pt>
                <c:pt idx="288">
                  <c:v>11.545</c:v>
                </c:pt>
                <c:pt idx="289">
                  <c:v>11.654999999999999</c:v>
                </c:pt>
                <c:pt idx="290">
                  <c:v>11.67</c:v>
                </c:pt>
                <c:pt idx="291">
                  <c:v>11.785</c:v>
                </c:pt>
                <c:pt idx="292">
                  <c:v>11.795</c:v>
                </c:pt>
                <c:pt idx="293">
                  <c:v>11.875</c:v>
                </c:pt>
                <c:pt idx="294">
                  <c:v>11.9</c:v>
                </c:pt>
                <c:pt idx="295">
                  <c:v>12.01</c:v>
                </c:pt>
                <c:pt idx="296">
                  <c:v>12.025</c:v>
                </c:pt>
                <c:pt idx="297">
                  <c:v>12.135</c:v>
                </c:pt>
                <c:pt idx="298">
                  <c:v>12.16</c:v>
                </c:pt>
                <c:pt idx="299">
                  <c:v>12.27</c:v>
                </c:pt>
                <c:pt idx="300">
                  <c:v>12.295</c:v>
                </c:pt>
                <c:pt idx="301">
                  <c:v>12.425000000000001</c:v>
                </c:pt>
                <c:pt idx="302">
                  <c:v>12.46</c:v>
                </c:pt>
                <c:pt idx="303">
                  <c:v>12.574999999999999</c:v>
                </c:pt>
                <c:pt idx="304">
                  <c:v>12.6</c:v>
                </c:pt>
                <c:pt idx="305">
                  <c:v>12.74</c:v>
                </c:pt>
                <c:pt idx="306">
                  <c:v>12.77</c:v>
                </c:pt>
                <c:pt idx="307">
                  <c:v>12.89</c:v>
                </c:pt>
                <c:pt idx="308">
                  <c:v>12.91</c:v>
                </c:pt>
                <c:pt idx="309">
                  <c:v>13.035</c:v>
                </c:pt>
                <c:pt idx="310">
                  <c:v>13.06</c:v>
                </c:pt>
                <c:pt idx="311">
                  <c:v>13.22</c:v>
                </c:pt>
                <c:pt idx="312">
                  <c:v>13.244999999999999</c:v>
                </c:pt>
                <c:pt idx="313">
                  <c:v>13.365</c:v>
                </c:pt>
                <c:pt idx="314">
                  <c:v>13.385</c:v>
                </c:pt>
                <c:pt idx="315">
                  <c:v>13.5</c:v>
                </c:pt>
                <c:pt idx="316">
                  <c:v>13.525</c:v>
                </c:pt>
                <c:pt idx="317">
                  <c:v>13.61</c:v>
                </c:pt>
                <c:pt idx="318">
                  <c:v>13.645</c:v>
                </c:pt>
                <c:pt idx="319">
                  <c:v>13.765000000000001</c:v>
                </c:pt>
                <c:pt idx="320">
                  <c:v>13.79</c:v>
                </c:pt>
                <c:pt idx="321">
                  <c:v>13.94</c:v>
                </c:pt>
                <c:pt idx="322">
                  <c:v>13.965</c:v>
                </c:pt>
                <c:pt idx="323">
                  <c:v>14.105</c:v>
                </c:pt>
                <c:pt idx="324">
                  <c:v>14.125</c:v>
                </c:pt>
                <c:pt idx="325">
                  <c:v>14.28</c:v>
                </c:pt>
                <c:pt idx="326">
                  <c:v>14.305</c:v>
                </c:pt>
                <c:pt idx="327">
                  <c:v>14.445</c:v>
                </c:pt>
                <c:pt idx="328">
                  <c:v>14.47</c:v>
                </c:pt>
                <c:pt idx="329">
                  <c:v>14.59</c:v>
                </c:pt>
                <c:pt idx="330">
                  <c:v>14.61</c:v>
                </c:pt>
                <c:pt idx="331">
                  <c:v>14.75</c:v>
                </c:pt>
                <c:pt idx="332">
                  <c:v>14.77</c:v>
                </c:pt>
                <c:pt idx="333">
                  <c:v>14.88</c:v>
                </c:pt>
                <c:pt idx="334">
                  <c:v>14.91</c:v>
                </c:pt>
                <c:pt idx="335">
                  <c:v>15.055</c:v>
                </c:pt>
                <c:pt idx="336">
                  <c:v>15.085000000000001</c:v>
                </c:pt>
                <c:pt idx="337">
                  <c:v>15.234999999999999</c:v>
                </c:pt>
                <c:pt idx="338">
                  <c:v>15.255000000000001</c:v>
                </c:pt>
                <c:pt idx="339">
                  <c:v>15.355</c:v>
                </c:pt>
                <c:pt idx="340">
                  <c:v>15.38</c:v>
                </c:pt>
                <c:pt idx="341">
                  <c:v>15.535</c:v>
                </c:pt>
                <c:pt idx="342">
                  <c:v>15.555</c:v>
                </c:pt>
                <c:pt idx="343">
                  <c:v>15.715</c:v>
                </c:pt>
                <c:pt idx="344">
                  <c:v>15.74</c:v>
                </c:pt>
                <c:pt idx="345">
                  <c:v>15.885</c:v>
                </c:pt>
                <c:pt idx="346">
                  <c:v>15.914999999999999</c:v>
                </c:pt>
                <c:pt idx="347">
                  <c:v>16.074999999999999</c:v>
                </c:pt>
                <c:pt idx="348">
                  <c:v>16.100000000000001</c:v>
                </c:pt>
                <c:pt idx="349">
                  <c:v>16.245000000000001</c:v>
                </c:pt>
                <c:pt idx="350">
                  <c:v>16.274999999999999</c:v>
                </c:pt>
                <c:pt idx="351">
                  <c:v>16.420000000000002</c:v>
                </c:pt>
                <c:pt idx="352">
                  <c:v>16.440000000000001</c:v>
                </c:pt>
                <c:pt idx="353">
                  <c:v>16.600000000000001</c:v>
                </c:pt>
                <c:pt idx="354">
                  <c:v>16.625</c:v>
                </c:pt>
                <c:pt idx="355">
                  <c:v>16.725000000000001</c:v>
                </c:pt>
                <c:pt idx="356">
                  <c:v>16.75</c:v>
                </c:pt>
                <c:pt idx="357">
                  <c:v>16.850000000000001</c:v>
                </c:pt>
                <c:pt idx="358">
                  <c:v>16.875</c:v>
                </c:pt>
                <c:pt idx="359">
                  <c:v>17.015000000000001</c:v>
                </c:pt>
                <c:pt idx="360">
                  <c:v>17.035</c:v>
                </c:pt>
                <c:pt idx="361">
                  <c:v>17.190000000000001</c:v>
                </c:pt>
                <c:pt idx="362">
                  <c:v>17.215</c:v>
                </c:pt>
                <c:pt idx="363">
                  <c:v>17.375</c:v>
                </c:pt>
                <c:pt idx="364">
                  <c:v>17.399999999999999</c:v>
                </c:pt>
                <c:pt idx="365">
                  <c:v>17.53</c:v>
                </c:pt>
                <c:pt idx="366">
                  <c:v>17.55</c:v>
                </c:pt>
                <c:pt idx="367">
                  <c:v>17.649999999999999</c:v>
                </c:pt>
                <c:pt idx="368">
                  <c:v>17.675000000000001</c:v>
                </c:pt>
                <c:pt idx="369">
                  <c:v>17.785</c:v>
                </c:pt>
                <c:pt idx="370">
                  <c:v>17.82</c:v>
                </c:pt>
                <c:pt idx="371">
                  <c:v>17.954999999999998</c:v>
                </c:pt>
                <c:pt idx="372">
                  <c:v>17.98</c:v>
                </c:pt>
                <c:pt idx="373">
                  <c:v>18.13</c:v>
                </c:pt>
                <c:pt idx="374">
                  <c:v>18.155000000000001</c:v>
                </c:pt>
                <c:pt idx="375">
                  <c:v>18.324999999999999</c:v>
                </c:pt>
                <c:pt idx="376">
                  <c:v>18.344999999999999</c:v>
                </c:pt>
                <c:pt idx="377">
                  <c:v>18.495000000000001</c:v>
                </c:pt>
                <c:pt idx="378">
                  <c:v>18.515000000000001</c:v>
                </c:pt>
                <c:pt idx="379">
                  <c:v>18.625</c:v>
                </c:pt>
                <c:pt idx="380">
                  <c:v>18.649999999999999</c:v>
                </c:pt>
                <c:pt idx="381">
                  <c:v>18.815000000000001</c:v>
                </c:pt>
                <c:pt idx="382">
                  <c:v>18.844999999999999</c:v>
                </c:pt>
                <c:pt idx="383">
                  <c:v>18.97</c:v>
                </c:pt>
                <c:pt idx="384">
                  <c:v>18.995000000000001</c:v>
                </c:pt>
                <c:pt idx="385">
                  <c:v>19.14</c:v>
                </c:pt>
                <c:pt idx="386">
                  <c:v>19.170000000000002</c:v>
                </c:pt>
                <c:pt idx="387">
                  <c:v>19.34</c:v>
                </c:pt>
                <c:pt idx="388">
                  <c:v>19.36</c:v>
                </c:pt>
                <c:pt idx="389">
                  <c:v>19.475000000000001</c:v>
                </c:pt>
                <c:pt idx="390">
                  <c:v>19.5</c:v>
                </c:pt>
                <c:pt idx="391">
                  <c:v>19.675000000000001</c:v>
                </c:pt>
                <c:pt idx="392">
                  <c:v>19.690000000000001</c:v>
                </c:pt>
                <c:pt idx="393">
                  <c:v>19.844999999999999</c:v>
                </c:pt>
                <c:pt idx="394">
                  <c:v>19.87</c:v>
                </c:pt>
                <c:pt idx="395">
                  <c:v>20.05</c:v>
                </c:pt>
              </c:numCache>
            </c:numRef>
          </c:xVal>
          <c:yVal>
            <c:numRef>
              <c:f>Capacitance!$G$250:$G$827</c:f>
              <c:numCache>
                <c:formatCode>General</c:formatCode>
                <c:ptCount val="578"/>
                <c:pt idx="0">
                  <c:v>35.6111</c:v>
                </c:pt>
                <c:pt idx="1">
                  <c:v>35.599800000000002</c:v>
                </c:pt>
                <c:pt idx="2">
                  <c:v>35.599800000000002</c:v>
                </c:pt>
                <c:pt idx="3">
                  <c:v>35.903800000000004</c:v>
                </c:pt>
                <c:pt idx="4">
                  <c:v>35.903800000000004</c:v>
                </c:pt>
                <c:pt idx="5">
                  <c:v>36.286200000000001</c:v>
                </c:pt>
                <c:pt idx="6">
                  <c:v>36.286200000000001</c:v>
                </c:pt>
                <c:pt idx="7">
                  <c:v>36.389400000000002</c:v>
                </c:pt>
                <c:pt idx="8">
                  <c:v>36.389400000000002</c:v>
                </c:pt>
                <c:pt idx="9">
                  <c:v>36.389400000000002</c:v>
                </c:pt>
                <c:pt idx="10">
                  <c:v>36.171900000000001</c:v>
                </c:pt>
                <c:pt idx="11">
                  <c:v>36.171900000000001</c:v>
                </c:pt>
                <c:pt idx="12">
                  <c:v>35.870599999999996</c:v>
                </c:pt>
                <c:pt idx="13">
                  <c:v>35.870599999999996</c:v>
                </c:pt>
                <c:pt idx="14">
                  <c:v>35.797499999999999</c:v>
                </c:pt>
                <c:pt idx="15">
                  <c:v>35.797499999999999</c:v>
                </c:pt>
                <c:pt idx="16">
                  <c:v>36.097900000000003</c:v>
                </c:pt>
                <c:pt idx="17">
                  <c:v>36.097900000000003</c:v>
                </c:pt>
                <c:pt idx="18">
                  <c:v>36.450699999999998</c:v>
                </c:pt>
                <c:pt idx="19">
                  <c:v>36.450699999999998</c:v>
                </c:pt>
                <c:pt idx="20">
                  <c:v>36.092800000000004</c:v>
                </c:pt>
                <c:pt idx="21">
                  <c:v>36.092800000000004</c:v>
                </c:pt>
                <c:pt idx="22">
                  <c:v>36.325400000000002</c:v>
                </c:pt>
                <c:pt idx="23">
                  <c:v>36.325400000000002</c:v>
                </c:pt>
                <c:pt idx="24">
                  <c:v>36.054100000000005</c:v>
                </c:pt>
                <c:pt idx="25">
                  <c:v>36.054100000000005</c:v>
                </c:pt>
                <c:pt idx="26">
                  <c:v>36.505299999999998</c:v>
                </c:pt>
                <c:pt idx="27">
                  <c:v>36.505299999999998</c:v>
                </c:pt>
                <c:pt idx="28">
                  <c:v>36.3369</c:v>
                </c:pt>
                <c:pt idx="29">
                  <c:v>36.3369</c:v>
                </c:pt>
                <c:pt idx="30">
                  <c:v>36.643100000000004</c:v>
                </c:pt>
                <c:pt idx="31">
                  <c:v>36.643100000000004</c:v>
                </c:pt>
                <c:pt idx="32">
                  <c:v>36.2714</c:v>
                </c:pt>
                <c:pt idx="33">
                  <c:v>36.2714</c:v>
                </c:pt>
                <c:pt idx="34">
                  <c:v>36.480700000000006</c:v>
                </c:pt>
                <c:pt idx="35">
                  <c:v>36.480700000000006</c:v>
                </c:pt>
                <c:pt idx="36">
                  <c:v>36.271500000000003</c:v>
                </c:pt>
                <c:pt idx="37">
                  <c:v>36.271500000000003</c:v>
                </c:pt>
                <c:pt idx="38">
                  <c:v>36.6935</c:v>
                </c:pt>
                <c:pt idx="39">
                  <c:v>36.6935</c:v>
                </c:pt>
                <c:pt idx="40">
                  <c:v>36.246400000000001</c:v>
                </c:pt>
                <c:pt idx="41">
                  <c:v>36.246400000000001</c:v>
                </c:pt>
                <c:pt idx="42">
                  <c:v>36.786200000000001</c:v>
                </c:pt>
                <c:pt idx="43">
                  <c:v>36.786200000000001</c:v>
                </c:pt>
                <c:pt idx="44">
                  <c:v>36.499400000000001</c:v>
                </c:pt>
                <c:pt idx="45">
                  <c:v>36.499400000000001</c:v>
                </c:pt>
                <c:pt idx="46">
                  <c:v>37.027900000000002</c:v>
                </c:pt>
                <c:pt idx="47">
                  <c:v>37.027900000000002</c:v>
                </c:pt>
                <c:pt idx="48">
                  <c:v>36.520000000000003</c:v>
                </c:pt>
                <c:pt idx="49">
                  <c:v>36.520000000000003</c:v>
                </c:pt>
                <c:pt idx="50">
                  <c:v>36.900599999999997</c:v>
                </c:pt>
                <c:pt idx="51">
                  <c:v>36.900599999999997</c:v>
                </c:pt>
                <c:pt idx="52">
                  <c:v>36.413199999999996</c:v>
                </c:pt>
                <c:pt idx="53">
                  <c:v>36.413199999999996</c:v>
                </c:pt>
                <c:pt idx="54">
                  <c:v>36.413199999999996</c:v>
                </c:pt>
                <c:pt idx="55">
                  <c:v>37.119899999999994</c:v>
                </c:pt>
                <c:pt idx="56">
                  <c:v>37.119899999999994</c:v>
                </c:pt>
                <c:pt idx="57">
                  <c:v>37.119899999999994</c:v>
                </c:pt>
                <c:pt idx="58">
                  <c:v>36.860500000000002</c:v>
                </c:pt>
                <c:pt idx="59">
                  <c:v>36.860500000000002</c:v>
                </c:pt>
                <c:pt idx="60">
                  <c:v>36.762700000000002</c:v>
                </c:pt>
                <c:pt idx="61">
                  <c:v>36.762700000000002</c:v>
                </c:pt>
                <c:pt idx="62">
                  <c:v>36.598300000000002</c:v>
                </c:pt>
                <c:pt idx="63">
                  <c:v>36.598300000000002</c:v>
                </c:pt>
                <c:pt idx="64">
                  <c:v>36.904299999999999</c:v>
                </c:pt>
                <c:pt idx="65">
                  <c:v>36.904299999999999</c:v>
                </c:pt>
                <c:pt idx="66">
                  <c:v>37.101999999999997</c:v>
                </c:pt>
                <c:pt idx="67">
                  <c:v>37.101999999999997</c:v>
                </c:pt>
                <c:pt idx="68">
                  <c:v>36.878899999999994</c:v>
                </c:pt>
                <c:pt idx="69">
                  <c:v>36.878899999999994</c:v>
                </c:pt>
                <c:pt idx="70">
                  <c:v>37.042499999999997</c:v>
                </c:pt>
                <c:pt idx="71">
                  <c:v>37.042499999999997</c:v>
                </c:pt>
                <c:pt idx="72">
                  <c:v>37.016300000000001</c:v>
                </c:pt>
                <c:pt idx="73">
                  <c:v>37.016300000000001</c:v>
                </c:pt>
                <c:pt idx="74">
                  <c:v>37.2849</c:v>
                </c:pt>
                <c:pt idx="75">
                  <c:v>37.2849</c:v>
                </c:pt>
                <c:pt idx="76">
                  <c:v>37.147100000000002</c:v>
                </c:pt>
                <c:pt idx="77">
                  <c:v>37.147100000000002</c:v>
                </c:pt>
                <c:pt idx="78">
                  <c:v>37.254799999999996</c:v>
                </c:pt>
                <c:pt idx="79">
                  <c:v>37.254799999999996</c:v>
                </c:pt>
                <c:pt idx="80">
                  <c:v>37.1096</c:v>
                </c:pt>
                <c:pt idx="81">
                  <c:v>37.1096</c:v>
                </c:pt>
                <c:pt idx="82">
                  <c:v>37.701000000000001</c:v>
                </c:pt>
                <c:pt idx="83">
                  <c:v>37.701000000000001</c:v>
                </c:pt>
                <c:pt idx="84">
                  <c:v>37.264099999999999</c:v>
                </c:pt>
                <c:pt idx="85">
                  <c:v>37.264099999999999</c:v>
                </c:pt>
                <c:pt idx="86">
                  <c:v>37.521599999999999</c:v>
                </c:pt>
                <c:pt idx="87">
                  <c:v>37.521599999999999</c:v>
                </c:pt>
                <c:pt idx="88">
                  <c:v>37.025599999999997</c:v>
                </c:pt>
                <c:pt idx="89">
                  <c:v>37.025599999999997</c:v>
                </c:pt>
                <c:pt idx="90">
                  <c:v>37.480499999999999</c:v>
                </c:pt>
                <c:pt idx="91">
                  <c:v>37.480499999999999</c:v>
                </c:pt>
                <c:pt idx="92">
                  <c:v>37.305300000000003</c:v>
                </c:pt>
                <c:pt idx="93">
                  <c:v>37.305300000000003</c:v>
                </c:pt>
                <c:pt idx="94">
                  <c:v>37.963500000000003</c:v>
                </c:pt>
                <c:pt idx="95">
                  <c:v>37.963500000000003</c:v>
                </c:pt>
                <c:pt idx="96">
                  <c:v>37.553400000000003</c:v>
                </c:pt>
                <c:pt idx="97">
                  <c:v>37.553400000000003</c:v>
                </c:pt>
                <c:pt idx="98">
                  <c:v>37.762599999999999</c:v>
                </c:pt>
                <c:pt idx="99">
                  <c:v>37.762599999999999</c:v>
                </c:pt>
                <c:pt idx="100">
                  <c:v>37.273499999999999</c:v>
                </c:pt>
                <c:pt idx="101">
                  <c:v>37.273499999999999</c:v>
                </c:pt>
                <c:pt idx="102">
                  <c:v>38.015799999999999</c:v>
                </c:pt>
                <c:pt idx="103">
                  <c:v>38.015799999999999</c:v>
                </c:pt>
                <c:pt idx="104">
                  <c:v>38.015799999999999</c:v>
                </c:pt>
                <c:pt idx="105">
                  <c:v>37.572100000000006</c:v>
                </c:pt>
                <c:pt idx="106">
                  <c:v>37.572100000000006</c:v>
                </c:pt>
                <c:pt idx="107">
                  <c:v>38.106999999999999</c:v>
                </c:pt>
                <c:pt idx="108">
                  <c:v>38.106999999999999</c:v>
                </c:pt>
                <c:pt idx="109">
                  <c:v>37.504799999999996</c:v>
                </c:pt>
                <c:pt idx="110">
                  <c:v>37.985099999999996</c:v>
                </c:pt>
                <c:pt idx="111">
                  <c:v>37.985099999999996</c:v>
                </c:pt>
                <c:pt idx="112">
                  <c:v>37.985099999999996</c:v>
                </c:pt>
                <c:pt idx="113">
                  <c:v>37.492699999999999</c:v>
                </c:pt>
                <c:pt idx="114">
                  <c:v>37.492699999999999</c:v>
                </c:pt>
                <c:pt idx="115">
                  <c:v>38.181399999999996</c:v>
                </c:pt>
                <c:pt idx="116">
                  <c:v>38.181399999999996</c:v>
                </c:pt>
                <c:pt idx="117">
                  <c:v>37.761299999999999</c:v>
                </c:pt>
                <c:pt idx="118">
                  <c:v>37.761299999999999</c:v>
                </c:pt>
                <c:pt idx="119">
                  <c:v>37.761299999999999</c:v>
                </c:pt>
                <c:pt idx="120">
                  <c:v>38.023899999999998</c:v>
                </c:pt>
                <c:pt idx="121">
                  <c:v>38.023899999999998</c:v>
                </c:pt>
                <c:pt idx="122">
                  <c:v>38.192599999999999</c:v>
                </c:pt>
                <c:pt idx="123">
                  <c:v>38.192599999999999</c:v>
                </c:pt>
                <c:pt idx="124">
                  <c:v>38.150500000000001</c:v>
                </c:pt>
                <c:pt idx="125">
                  <c:v>38.150500000000001</c:v>
                </c:pt>
                <c:pt idx="126">
                  <c:v>38.088999999999999</c:v>
                </c:pt>
                <c:pt idx="127">
                  <c:v>38.088999999999999</c:v>
                </c:pt>
                <c:pt idx="128">
                  <c:v>38.035699999999999</c:v>
                </c:pt>
                <c:pt idx="129">
                  <c:v>38.035699999999999</c:v>
                </c:pt>
                <c:pt idx="130">
                  <c:v>38.616599999999998</c:v>
                </c:pt>
                <c:pt idx="131">
                  <c:v>38.616599999999998</c:v>
                </c:pt>
                <c:pt idx="132">
                  <c:v>38.317399999999999</c:v>
                </c:pt>
                <c:pt idx="133">
                  <c:v>38.317399999999999</c:v>
                </c:pt>
                <c:pt idx="134">
                  <c:v>38.4651</c:v>
                </c:pt>
                <c:pt idx="135">
                  <c:v>38.4651</c:v>
                </c:pt>
                <c:pt idx="136">
                  <c:v>37.922599999999996</c:v>
                </c:pt>
                <c:pt idx="137">
                  <c:v>37.922599999999996</c:v>
                </c:pt>
                <c:pt idx="138">
                  <c:v>38.263800000000003</c:v>
                </c:pt>
                <c:pt idx="139">
                  <c:v>38.263800000000003</c:v>
                </c:pt>
                <c:pt idx="140">
                  <c:v>38.2333</c:v>
                </c:pt>
                <c:pt idx="141">
                  <c:v>38.2333</c:v>
                </c:pt>
                <c:pt idx="142">
                  <c:v>38.847900000000003</c:v>
                </c:pt>
                <c:pt idx="143">
                  <c:v>38.847900000000003</c:v>
                </c:pt>
                <c:pt idx="144">
                  <c:v>38.580400000000004</c:v>
                </c:pt>
                <c:pt idx="145">
                  <c:v>38.580400000000004</c:v>
                </c:pt>
                <c:pt idx="146">
                  <c:v>38.647500000000001</c:v>
                </c:pt>
                <c:pt idx="147">
                  <c:v>38.647500000000001</c:v>
                </c:pt>
                <c:pt idx="148">
                  <c:v>38.165500000000002</c:v>
                </c:pt>
                <c:pt idx="149">
                  <c:v>38.165500000000002</c:v>
                </c:pt>
                <c:pt idx="150">
                  <c:v>38.165500000000002</c:v>
                </c:pt>
                <c:pt idx="151">
                  <c:v>38.9131</c:v>
                </c:pt>
                <c:pt idx="152">
                  <c:v>38.9131</c:v>
                </c:pt>
                <c:pt idx="153">
                  <c:v>38.540999999999997</c:v>
                </c:pt>
                <c:pt idx="154">
                  <c:v>38.540999999999997</c:v>
                </c:pt>
                <c:pt idx="155">
                  <c:v>39.107799999999997</c:v>
                </c:pt>
                <c:pt idx="156">
                  <c:v>39.107799999999997</c:v>
                </c:pt>
                <c:pt idx="157">
                  <c:v>38.4846</c:v>
                </c:pt>
                <c:pt idx="158">
                  <c:v>38.4846</c:v>
                </c:pt>
                <c:pt idx="159">
                  <c:v>38.921399999999998</c:v>
                </c:pt>
                <c:pt idx="160">
                  <c:v>38.921399999999998</c:v>
                </c:pt>
                <c:pt idx="161">
                  <c:v>38.4557</c:v>
                </c:pt>
                <c:pt idx="162">
                  <c:v>38.4557</c:v>
                </c:pt>
                <c:pt idx="163">
                  <c:v>39.139300000000006</c:v>
                </c:pt>
                <c:pt idx="164">
                  <c:v>39.139300000000006</c:v>
                </c:pt>
                <c:pt idx="165">
                  <c:v>38.797499999999999</c:v>
                </c:pt>
                <c:pt idx="166">
                  <c:v>38.797499999999999</c:v>
                </c:pt>
                <c:pt idx="167">
                  <c:v>39.385199999999998</c:v>
                </c:pt>
                <c:pt idx="168">
                  <c:v>39.385199999999998</c:v>
                </c:pt>
                <c:pt idx="169">
                  <c:v>38.770499999999998</c:v>
                </c:pt>
                <c:pt idx="170">
                  <c:v>38.770499999999998</c:v>
                </c:pt>
                <c:pt idx="171">
                  <c:v>39.166800000000002</c:v>
                </c:pt>
                <c:pt idx="172">
                  <c:v>39.166800000000002</c:v>
                </c:pt>
                <c:pt idx="173">
                  <c:v>38.660800000000002</c:v>
                </c:pt>
                <c:pt idx="174">
                  <c:v>38.660800000000002</c:v>
                </c:pt>
                <c:pt idx="175">
                  <c:v>39.410499999999999</c:v>
                </c:pt>
                <c:pt idx="176">
                  <c:v>39.410499999999999</c:v>
                </c:pt>
                <c:pt idx="177">
                  <c:v>39.064</c:v>
                </c:pt>
                <c:pt idx="178">
                  <c:v>39.064</c:v>
                </c:pt>
                <c:pt idx="179">
                  <c:v>39.6325</c:v>
                </c:pt>
                <c:pt idx="180">
                  <c:v>39.6325</c:v>
                </c:pt>
                <c:pt idx="181">
                  <c:v>38.974499999999999</c:v>
                </c:pt>
                <c:pt idx="182">
                  <c:v>38.974499999999999</c:v>
                </c:pt>
                <c:pt idx="183">
                  <c:v>38.974499999999999</c:v>
                </c:pt>
                <c:pt idx="184">
                  <c:v>38.9054</c:v>
                </c:pt>
                <c:pt idx="185">
                  <c:v>38.9054</c:v>
                </c:pt>
                <c:pt idx="186">
                  <c:v>39.155999999999999</c:v>
                </c:pt>
                <c:pt idx="187">
                  <c:v>39.155999999999999</c:v>
                </c:pt>
                <c:pt idx="188">
                  <c:v>39.316300000000005</c:v>
                </c:pt>
                <c:pt idx="189">
                  <c:v>39.316300000000005</c:v>
                </c:pt>
                <c:pt idx="190">
                  <c:v>39.875799999999998</c:v>
                </c:pt>
                <c:pt idx="191">
                  <c:v>39.875799999999998</c:v>
                </c:pt>
                <c:pt idx="192">
                  <c:v>39.275100000000002</c:v>
                </c:pt>
                <c:pt idx="193">
                  <c:v>39.275100000000002</c:v>
                </c:pt>
                <c:pt idx="194">
                  <c:v>39.670700000000004</c:v>
                </c:pt>
                <c:pt idx="195">
                  <c:v>39.670700000000004</c:v>
                </c:pt>
                <c:pt idx="196">
                  <c:v>39.213000000000001</c:v>
                </c:pt>
                <c:pt idx="197">
                  <c:v>39.213000000000001</c:v>
                </c:pt>
                <c:pt idx="198">
                  <c:v>39.213000000000001</c:v>
                </c:pt>
                <c:pt idx="199">
                  <c:v>39.9315</c:v>
                </c:pt>
                <c:pt idx="200">
                  <c:v>39.9315</c:v>
                </c:pt>
                <c:pt idx="201">
                  <c:v>39.599000000000004</c:v>
                </c:pt>
                <c:pt idx="202">
                  <c:v>39.599000000000004</c:v>
                </c:pt>
                <c:pt idx="203">
                  <c:v>40.148900000000005</c:v>
                </c:pt>
                <c:pt idx="204">
                  <c:v>40.148900000000005</c:v>
                </c:pt>
                <c:pt idx="205">
                  <c:v>39.537199999999999</c:v>
                </c:pt>
                <c:pt idx="206">
                  <c:v>39.537199999999999</c:v>
                </c:pt>
                <c:pt idx="207">
                  <c:v>39.891800000000003</c:v>
                </c:pt>
                <c:pt idx="208">
                  <c:v>39.891800000000003</c:v>
                </c:pt>
                <c:pt idx="209">
                  <c:v>39.488299999999995</c:v>
                </c:pt>
                <c:pt idx="210">
                  <c:v>39.488299999999995</c:v>
                </c:pt>
                <c:pt idx="211">
                  <c:v>40.222300000000004</c:v>
                </c:pt>
                <c:pt idx="212">
                  <c:v>40.222300000000004</c:v>
                </c:pt>
                <c:pt idx="213">
                  <c:v>39.798100000000005</c:v>
                </c:pt>
                <c:pt idx="214">
                  <c:v>39.798100000000005</c:v>
                </c:pt>
                <c:pt idx="215">
                  <c:v>40.391199999999998</c:v>
                </c:pt>
                <c:pt idx="216">
                  <c:v>40.391199999999998</c:v>
                </c:pt>
                <c:pt idx="217">
                  <c:v>39.818899999999999</c:v>
                </c:pt>
                <c:pt idx="218">
                  <c:v>39.818899999999999</c:v>
                </c:pt>
                <c:pt idx="219">
                  <c:v>40.323</c:v>
                </c:pt>
                <c:pt idx="220">
                  <c:v>40.323</c:v>
                </c:pt>
                <c:pt idx="221">
                  <c:v>39.779499999999999</c:v>
                </c:pt>
                <c:pt idx="222">
                  <c:v>39.779499999999999</c:v>
                </c:pt>
                <c:pt idx="223">
                  <c:v>40.464300000000001</c:v>
                </c:pt>
                <c:pt idx="224">
                  <c:v>40.464300000000001</c:v>
                </c:pt>
                <c:pt idx="225">
                  <c:v>40.0764</c:v>
                </c:pt>
                <c:pt idx="226">
                  <c:v>40.0764</c:v>
                </c:pt>
                <c:pt idx="227">
                  <c:v>40.678100000000001</c:v>
                </c:pt>
                <c:pt idx="228">
                  <c:v>40.678100000000001</c:v>
                </c:pt>
                <c:pt idx="229">
                  <c:v>40.135899999999999</c:v>
                </c:pt>
                <c:pt idx="230">
                  <c:v>40.135899999999999</c:v>
                </c:pt>
                <c:pt idx="231">
                  <c:v>40.672899999999998</c:v>
                </c:pt>
                <c:pt idx="232">
                  <c:v>40.672899999999998</c:v>
                </c:pt>
                <c:pt idx="233">
                  <c:v>40.223600000000005</c:v>
                </c:pt>
                <c:pt idx="234">
                  <c:v>40.223600000000005</c:v>
                </c:pt>
                <c:pt idx="235">
                  <c:v>40.744999999999997</c:v>
                </c:pt>
                <c:pt idx="236">
                  <c:v>40.744999999999997</c:v>
                </c:pt>
                <c:pt idx="237">
                  <c:v>40.371400000000001</c:v>
                </c:pt>
                <c:pt idx="238">
                  <c:v>40.371400000000001</c:v>
                </c:pt>
                <c:pt idx="239">
                  <c:v>40.958399999999997</c:v>
                </c:pt>
                <c:pt idx="240">
                  <c:v>40.958399999999997</c:v>
                </c:pt>
                <c:pt idx="241">
                  <c:v>40.484299999999998</c:v>
                </c:pt>
                <c:pt idx="242">
                  <c:v>40.484299999999998</c:v>
                </c:pt>
                <c:pt idx="243">
                  <c:v>40.977600000000002</c:v>
                </c:pt>
                <c:pt idx="244">
                  <c:v>40.977600000000002</c:v>
                </c:pt>
                <c:pt idx="245">
                  <c:v>40.507199999999997</c:v>
                </c:pt>
                <c:pt idx="246">
                  <c:v>40.507199999999997</c:v>
                </c:pt>
                <c:pt idx="247">
                  <c:v>40.507199999999997</c:v>
                </c:pt>
                <c:pt idx="248">
                  <c:v>40.507199999999997</c:v>
                </c:pt>
                <c:pt idx="249">
                  <c:v>40.805799999999998</c:v>
                </c:pt>
                <c:pt idx="250">
                  <c:v>40.805799999999998</c:v>
                </c:pt>
                <c:pt idx="251">
                  <c:v>41.307600000000001</c:v>
                </c:pt>
                <c:pt idx="252">
                  <c:v>41.307600000000001</c:v>
                </c:pt>
                <c:pt idx="253">
                  <c:v>40.847799999999999</c:v>
                </c:pt>
                <c:pt idx="254">
                  <c:v>40.847799999999999</c:v>
                </c:pt>
                <c:pt idx="255">
                  <c:v>41.142800000000001</c:v>
                </c:pt>
                <c:pt idx="256">
                  <c:v>41.142800000000001</c:v>
                </c:pt>
                <c:pt idx="257">
                  <c:v>40.777200000000001</c:v>
                </c:pt>
                <c:pt idx="258">
                  <c:v>40.777200000000001</c:v>
                </c:pt>
                <c:pt idx="259">
                  <c:v>41.341299999999997</c:v>
                </c:pt>
                <c:pt idx="260">
                  <c:v>41.341299999999997</c:v>
                </c:pt>
                <c:pt idx="261">
                  <c:v>40.972799999999999</c:v>
                </c:pt>
                <c:pt idx="262">
                  <c:v>40.972799999999999</c:v>
                </c:pt>
                <c:pt idx="263">
                  <c:v>41.580399999999997</c:v>
                </c:pt>
                <c:pt idx="264">
                  <c:v>41.580399999999997</c:v>
                </c:pt>
                <c:pt idx="265">
                  <c:v>41.196100000000001</c:v>
                </c:pt>
                <c:pt idx="266">
                  <c:v>41.196100000000001</c:v>
                </c:pt>
                <c:pt idx="267">
                  <c:v>41.707300000000004</c:v>
                </c:pt>
                <c:pt idx="268">
                  <c:v>41.707300000000004</c:v>
                </c:pt>
                <c:pt idx="269">
                  <c:v>41.160600000000002</c:v>
                </c:pt>
                <c:pt idx="270">
                  <c:v>41.160600000000002</c:v>
                </c:pt>
                <c:pt idx="271">
                  <c:v>41.700600000000001</c:v>
                </c:pt>
                <c:pt idx="272">
                  <c:v>41.700600000000001</c:v>
                </c:pt>
                <c:pt idx="273">
                  <c:v>41.290399999999998</c:v>
                </c:pt>
                <c:pt idx="274">
                  <c:v>41.290399999999998</c:v>
                </c:pt>
                <c:pt idx="275">
                  <c:v>42.022299999999994</c:v>
                </c:pt>
                <c:pt idx="276">
                  <c:v>42.022299999999994</c:v>
                </c:pt>
                <c:pt idx="277">
                  <c:v>41.538600000000002</c:v>
                </c:pt>
                <c:pt idx="278">
                  <c:v>41.538600000000002</c:v>
                </c:pt>
                <c:pt idx="279">
                  <c:v>42.068100000000001</c:v>
                </c:pt>
                <c:pt idx="280">
                  <c:v>42.068100000000001</c:v>
                </c:pt>
                <c:pt idx="281">
                  <c:v>41.509599999999999</c:v>
                </c:pt>
                <c:pt idx="282">
                  <c:v>41.509599999999999</c:v>
                </c:pt>
                <c:pt idx="283">
                  <c:v>42.052700000000002</c:v>
                </c:pt>
                <c:pt idx="284">
                  <c:v>42.052700000000002</c:v>
                </c:pt>
                <c:pt idx="285">
                  <c:v>41.682200000000002</c:v>
                </c:pt>
                <c:pt idx="286">
                  <c:v>41.682200000000002</c:v>
                </c:pt>
                <c:pt idx="287">
                  <c:v>42.408699999999996</c:v>
                </c:pt>
                <c:pt idx="288">
                  <c:v>42.408699999999996</c:v>
                </c:pt>
                <c:pt idx="289">
                  <c:v>41.956200000000003</c:v>
                </c:pt>
                <c:pt idx="290">
                  <c:v>41.956200000000003</c:v>
                </c:pt>
                <c:pt idx="291">
                  <c:v>42.499499999999998</c:v>
                </c:pt>
                <c:pt idx="292">
                  <c:v>42.499499999999998</c:v>
                </c:pt>
                <c:pt idx="293">
                  <c:v>42.499499999999998</c:v>
                </c:pt>
                <c:pt idx="294">
                  <c:v>41.946800000000003</c:v>
                </c:pt>
                <c:pt idx="295">
                  <c:v>42.350299999999997</c:v>
                </c:pt>
                <c:pt idx="296">
                  <c:v>42.350299999999997</c:v>
                </c:pt>
                <c:pt idx="297">
                  <c:v>42.118699999999997</c:v>
                </c:pt>
                <c:pt idx="298">
                  <c:v>42.118699999999997</c:v>
                </c:pt>
                <c:pt idx="299">
                  <c:v>42.118699999999997</c:v>
                </c:pt>
                <c:pt idx="300">
                  <c:v>42.861499999999999</c:v>
                </c:pt>
                <c:pt idx="301">
                  <c:v>42.861499999999999</c:v>
                </c:pt>
                <c:pt idx="302">
                  <c:v>42.685499999999998</c:v>
                </c:pt>
                <c:pt idx="303">
                  <c:v>42.685499999999998</c:v>
                </c:pt>
                <c:pt idx="304">
                  <c:v>43.055499999999995</c:v>
                </c:pt>
                <c:pt idx="305">
                  <c:v>43.055499999999995</c:v>
                </c:pt>
                <c:pt idx="306">
                  <c:v>42.452999999999996</c:v>
                </c:pt>
                <c:pt idx="307">
                  <c:v>42.452999999999996</c:v>
                </c:pt>
                <c:pt idx="308">
                  <c:v>42.856700000000004</c:v>
                </c:pt>
                <c:pt idx="309">
                  <c:v>42.856700000000004</c:v>
                </c:pt>
                <c:pt idx="310">
                  <c:v>42.623400000000004</c:v>
                </c:pt>
                <c:pt idx="311">
                  <c:v>42.623400000000004</c:v>
                </c:pt>
                <c:pt idx="312">
                  <c:v>42.623400000000004</c:v>
                </c:pt>
                <c:pt idx="313">
                  <c:v>43.008400000000002</c:v>
                </c:pt>
                <c:pt idx="314">
                  <c:v>43.008400000000002</c:v>
                </c:pt>
                <c:pt idx="315">
                  <c:v>43.655200000000001</c:v>
                </c:pt>
                <c:pt idx="316">
                  <c:v>43.655200000000001</c:v>
                </c:pt>
                <c:pt idx="317">
                  <c:v>43.204799999999999</c:v>
                </c:pt>
                <c:pt idx="318">
                  <c:v>43.204799999999999</c:v>
                </c:pt>
                <c:pt idx="319">
                  <c:v>43.604299999999995</c:v>
                </c:pt>
                <c:pt idx="320">
                  <c:v>43.604299999999995</c:v>
                </c:pt>
                <c:pt idx="321">
                  <c:v>43.183800000000005</c:v>
                </c:pt>
                <c:pt idx="322">
                  <c:v>43.183800000000005</c:v>
                </c:pt>
                <c:pt idx="323">
                  <c:v>44.032599999999995</c:v>
                </c:pt>
                <c:pt idx="324">
                  <c:v>44.032599999999995</c:v>
                </c:pt>
                <c:pt idx="325">
                  <c:v>43.623199999999997</c:v>
                </c:pt>
                <c:pt idx="326">
                  <c:v>43.623199999999997</c:v>
                </c:pt>
                <c:pt idx="327">
                  <c:v>44.294699999999999</c:v>
                </c:pt>
                <c:pt idx="328">
                  <c:v>44.294699999999999</c:v>
                </c:pt>
                <c:pt idx="329">
                  <c:v>43.666799999999995</c:v>
                </c:pt>
                <c:pt idx="330">
                  <c:v>43.666799999999995</c:v>
                </c:pt>
                <c:pt idx="331">
                  <c:v>44.146300000000004</c:v>
                </c:pt>
                <c:pt idx="332">
                  <c:v>44.146300000000004</c:v>
                </c:pt>
                <c:pt idx="333">
                  <c:v>43.715299999999999</c:v>
                </c:pt>
                <c:pt idx="334">
                  <c:v>43.715299999999999</c:v>
                </c:pt>
                <c:pt idx="335">
                  <c:v>44.482300000000002</c:v>
                </c:pt>
                <c:pt idx="336">
                  <c:v>44.482300000000002</c:v>
                </c:pt>
                <c:pt idx="337">
                  <c:v>44.074199999999998</c:v>
                </c:pt>
                <c:pt idx="338">
                  <c:v>44.074199999999998</c:v>
                </c:pt>
                <c:pt idx="339">
                  <c:v>44.074199999999998</c:v>
                </c:pt>
                <c:pt idx="340">
                  <c:v>44.675899999999999</c:v>
                </c:pt>
                <c:pt idx="341">
                  <c:v>44.675899999999999</c:v>
                </c:pt>
                <c:pt idx="342">
                  <c:v>44.003399999999999</c:v>
                </c:pt>
                <c:pt idx="343">
                  <c:v>44.003399999999999</c:v>
                </c:pt>
                <c:pt idx="344">
                  <c:v>44.402099999999997</c:v>
                </c:pt>
                <c:pt idx="345">
                  <c:v>44.402099999999997</c:v>
                </c:pt>
                <c:pt idx="346">
                  <c:v>44.001300000000001</c:v>
                </c:pt>
                <c:pt idx="347">
                  <c:v>44.001300000000001</c:v>
                </c:pt>
                <c:pt idx="348">
                  <c:v>44.777000000000001</c:v>
                </c:pt>
                <c:pt idx="349">
                  <c:v>44.777000000000001</c:v>
                </c:pt>
                <c:pt idx="350">
                  <c:v>44.500300000000003</c:v>
                </c:pt>
                <c:pt idx="351">
                  <c:v>44.500300000000003</c:v>
                </c:pt>
                <c:pt idx="352">
                  <c:v>44.946100000000001</c:v>
                </c:pt>
                <c:pt idx="353">
                  <c:v>44.946100000000001</c:v>
                </c:pt>
                <c:pt idx="354">
                  <c:v>44.301299999999998</c:v>
                </c:pt>
                <c:pt idx="355">
                  <c:v>44.301299999999998</c:v>
                </c:pt>
                <c:pt idx="356">
                  <c:v>44.697299999999998</c:v>
                </c:pt>
                <c:pt idx="357">
                  <c:v>44.697299999999998</c:v>
                </c:pt>
                <c:pt idx="358">
                  <c:v>44.667200000000001</c:v>
                </c:pt>
                <c:pt idx="359">
                  <c:v>44.667200000000001</c:v>
                </c:pt>
                <c:pt idx="360">
                  <c:v>44.938900000000004</c:v>
                </c:pt>
                <c:pt idx="361">
                  <c:v>44.938900000000004</c:v>
                </c:pt>
                <c:pt idx="362">
                  <c:v>44.636299999999999</c:v>
                </c:pt>
                <c:pt idx="363">
                  <c:v>44.636299999999999</c:v>
                </c:pt>
                <c:pt idx="364">
                  <c:v>44.768299999999996</c:v>
                </c:pt>
                <c:pt idx="365">
                  <c:v>44.768299999999996</c:v>
                </c:pt>
                <c:pt idx="366">
                  <c:v>44.482999999999997</c:v>
                </c:pt>
                <c:pt idx="367">
                  <c:v>44.482999999999997</c:v>
                </c:pt>
                <c:pt idx="368">
                  <c:v>44.891100000000002</c:v>
                </c:pt>
                <c:pt idx="369">
                  <c:v>44.891100000000002</c:v>
                </c:pt>
                <c:pt idx="370">
                  <c:v>44.828300000000006</c:v>
                </c:pt>
                <c:pt idx="371">
                  <c:v>44.828300000000006</c:v>
                </c:pt>
                <c:pt idx="372">
                  <c:v>45.157499999999999</c:v>
                </c:pt>
                <c:pt idx="373">
                  <c:v>45.157499999999999</c:v>
                </c:pt>
                <c:pt idx="374">
                  <c:v>44.8245</c:v>
                </c:pt>
                <c:pt idx="375">
                  <c:v>44.8245</c:v>
                </c:pt>
                <c:pt idx="376">
                  <c:v>44.8245</c:v>
                </c:pt>
                <c:pt idx="377">
                  <c:v>44.613500000000002</c:v>
                </c:pt>
                <c:pt idx="378">
                  <c:v>44.613500000000002</c:v>
                </c:pt>
                <c:pt idx="379">
                  <c:v>45.0764</c:v>
                </c:pt>
                <c:pt idx="380">
                  <c:v>45.0764</c:v>
                </c:pt>
                <c:pt idx="381">
                  <c:v>44.554299999999998</c:v>
                </c:pt>
                <c:pt idx="382">
                  <c:v>44.554299999999998</c:v>
                </c:pt>
                <c:pt idx="383">
                  <c:v>45.276299999999999</c:v>
                </c:pt>
                <c:pt idx="384">
                  <c:v>45.276299999999999</c:v>
                </c:pt>
                <c:pt idx="385">
                  <c:v>45.276299999999999</c:v>
                </c:pt>
                <c:pt idx="386">
                  <c:v>44.928600000000003</c:v>
                </c:pt>
                <c:pt idx="387">
                  <c:v>44.928600000000003</c:v>
                </c:pt>
                <c:pt idx="388">
                  <c:v>45.422699999999999</c:v>
                </c:pt>
                <c:pt idx="389">
                  <c:v>45.422699999999999</c:v>
                </c:pt>
                <c:pt idx="390">
                  <c:v>44.775599999999997</c:v>
                </c:pt>
                <c:pt idx="391">
                  <c:v>44.775599999999997</c:v>
                </c:pt>
                <c:pt idx="392">
                  <c:v>45.162399999999998</c:v>
                </c:pt>
                <c:pt idx="393">
                  <c:v>45.162399999999998</c:v>
                </c:pt>
                <c:pt idx="394">
                  <c:v>44.647000000000006</c:v>
                </c:pt>
                <c:pt idx="395">
                  <c:v>44.647000000000006</c:v>
                </c:pt>
                <c:pt idx="396">
                  <c:v>45.3324</c:v>
                </c:pt>
                <c:pt idx="397">
                  <c:v>45.3324</c:v>
                </c:pt>
                <c:pt idx="398">
                  <c:v>44.991</c:v>
                </c:pt>
                <c:pt idx="399">
                  <c:v>44.991</c:v>
                </c:pt>
                <c:pt idx="400">
                  <c:v>45.529999999999994</c:v>
                </c:pt>
                <c:pt idx="401">
                  <c:v>45.529999999999994</c:v>
                </c:pt>
                <c:pt idx="402">
                  <c:v>44.854500000000002</c:v>
                </c:pt>
                <c:pt idx="403">
                  <c:v>44.854500000000002</c:v>
                </c:pt>
                <c:pt idx="404">
                  <c:v>45.279699999999998</c:v>
                </c:pt>
                <c:pt idx="405">
                  <c:v>45.279699999999998</c:v>
                </c:pt>
                <c:pt idx="406">
                  <c:v>45.065599999999996</c:v>
                </c:pt>
                <c:pt idx="407">
                  <c:v>45.065599999999996</c:v>
                </c:pt>
                <c:pt idx="408">
                  <c:v>45.448700000000002</c:v>
                </c:pt>
                <c:pt idx="409">
                  <c:v>45.448700000000002</c:v>
                </c:pt>
                <c:pt idx="410">
                  <c:v>45.056699999999999</c:v>
                </c:pt>
                <c:pt idx="411">
                  <c:v>45.056699999999999</c:v>
                </c:pt>
                <c:pt idx="412">
                  <c:v>45.359500000000004</c:v>
                </c:pt>
                <c:pt idx="413">
                  <c:v>45.359500000000004</c:v>
                </c:pt>
                <c:pt idx="414">
                  <c:v>44.944699999999997</c:v>
                </c:pt>
                <c:pt idx="415">
                  <c:v>44.944699999999997</c:v>
                </c:pt>
                <c:pt idx="416">
                  <c:v>45.324300000000001</c:v>
                </c:pt>
                <c:pt idx="417">
                  <c:v>45.324300000000001</c:v>
                </c:pt>
                <c:pt idx="418">
                  <c:v>45.077300000000001</c:v>
                </c:pt>
                <c:pt idx="419">
                  <c:v>45.077300000000001</c:v>
                </c:pt>
                <c:pt idx="420">
                  <c:v>45.556900000000006</c:v>
                </c:pt>
                <c:pt idx="421">
                  <c:v>45.556900000000006</c:v>
                </c:pt>
                <c:pt idx="422">
                  <c:v>45.157400000000003</c:v>
                </c:pt>
                <c:pt idx="423">
                  <c:v>45.157400000000003</c:v>
                </c:pt>
                <c:pt idx="424">
                  <c:v>45.444200000000002</c:v>
                </c:pt>
                <c:pt idx="425">
                  <c:v>45.444200000000002</c:v>
                </c:pt>
                <c:pt idx="426">
                  <c:v>45.399799999999999</c:v>
                </c:pt>
                <c:pt idx="427">
                  <c:v>45.399799999999999</c:v>
                </c:pt>
                <c:pt idx="428">
                  <c:v>45.461599999999997</c:v>
                </c:pt>
                <c:pt idx="429">
                  <c:v>45.461599999999997</c:v>
                </c:pt>
                <c:pt idx="430">
                  <c:v>45.139800000000001</c:v>
                </c:pt>
                <c:pt idx="431">
                  <c:v>45.139800000000001</c:v>
                </c:pt>
                <c:pt idx="432">
                  <c:v>45.246400000000001</c:v>
                </c:pt>
                <c:pt idx="433">
                  <c:v>45.246400000000001</c:v>
                </c:pt>
                <c:pt idx="434">
                  <c:v>45.246400000000001</c:v>
                </c:pt>
                <c:pt idx="435">
                  <c:v>45.203000000000003</c:v>
                </c:pt>
                <c:pt idx="436">
                  <c:v>45.203000000000003</c:v>
                </c:pt>
                <c:pt idx="437">
                  <c:v>45.554400000000001</c:v>
                </c:pt>
                <c:pt idx="438">
                  <c:v>45.554400000000001</c:v>
                </c:pt>
                <c:pt idx="439">
                  <c:v>45.438699999999997</c:v>
                </c:pt>
                <c:pt idx="440">
                  <c:v>45.438699999999997</c:v>
                </c:pt>
                <c:pt idx="441">
                  <c:v>45.438699999999997</c:v>
                </c:pt>
                <c:pt idx="442">
                  <c:v>44.986200000000004</c:v>
                </c:pt>
                <c:pt idx="443">
                  <c:v>44.986200000000004</c:v>
                </c:pt>
                <c:pt idx="444">
                  <c:v>45.673200000000001</c:v>
                </c:pt>
                <c:pt idx="445">
                  <c:v>45.673200000000001</c:v>
                </c:pt>
                <c:pt idx="446">
                  <c:v>45.2834</c:v>
                </c:pt>
                <c:pt idx="447">
                  <c:v>45.2834</c:v>
                </c:pt>
                <c:pt idx="448">
                  <c:v>45.842800000000004</c:v>
                </c:pt>
                <c:pt idx="449">
                  <c:v>45.842800000000004</c:v>
                </c:pt>
                <c:pt idx="450">
                  <c:v>45.191699999999997</c:v>
                </c:pt>
                <c:pt idx="451">
                  <c:v>45.191699999999997</c:v>
                </c:pt>
                <c:pt idx="452">
                  <c:v>45.663000000000004</c:v>
                </c:pt>
                <c:pt idx="453">
                  <c:v>45.663000000000004</c:v>
                </c:pt>
                <c:pt idx="454">
                  <c:v>45.236899999999999</c:v>
                </c:pt>
                <c:pt idx="455">
                  <c:v>45.236899999999999</c:v>
                </c:pt>
                <c:pt idx="456">
                  <c:v>45.733399999999996</c:v>
                </c:pt>
                <c:pt idx="457">
                  <c:v>45.733399999999996</c:v>
                </c:pt>
                <c:pt idx="458">
                  <c:v>45.294999999999995</c:v>
                </c:pt>
                <c:pt idx="459">
                  <c:v>45.294999999999995</c:v>
                </c:pt>
                <c:pt idx="460">
                  <c:v>45.735700000000001</c:v>
                </c:pt>
                <c:pt idx="461">
                  <c:v>45.735700000000001</c:v>
                </c:pt>
                <c:pt idx="462">
                  <c:v>45.229700000000001</c:v>
                </c:pt>
                <c:pt idx="463">
                  <c:v>45.229700000000001</c:v>
                </c:pt>
                <c:pt idx="464">
                  <c:v>45.678199999999997</c:v>
                </c:pt>
                <c:pt idx="465">
                  <c:v>45.678199999999997</c:v>
                </c:pt>
                <c:pt idx="466">
                  <c:v>45.2498</c:v>
                </c:pt>
                <c:pt idx="467">
                  <c:v>45.2498</c:v>
                </c:pt>
                <c:pt idx="468">
                  <c:v>45.726999999999997</c:v>
                </c:pt>
                <c:pt idx="469">
                  <c:v>45.726999999999997</c:v>
                </c:pt>
                <c:pt idx="470">
                  <c:v>45.325499999999998</c:v>
                </c:pt>
                <c:pt idx="471">
                  <c:v>45.325499999999998</c:v>
                </c:pt>
                <c:pt idx="472">
                  <c:v>45.869900000000001</c:v>
                </c:pt>
                <c:pt idx="473">
                  <c:v>45.869900000000001</c:v>
                </c:pt>
                <c:pt idx="474">
                  <c:v>45.659800000000004</c:v>
                </c:pt>
                <c:pt idx="475">
                  <c:v>45.659800000000004</c:v>
                </c:pt>
                <c:pt idx="476">
                  <c:v>45.786999999999999</c:v>
                </c:pt>
                <c:pt idx="477">
                  <c:v>45.786999999999999</c:v>
                </c:pt>
                <c:pt idx="478">
                  <c:v>45.217599999999997</c:v>
                </c:pt>
                <c:pt idx="479">
                  <c:v>45.217599999999997</c:v>
                </c:pt>
                <c:pt idx="480">
                  <c:v>45.466799999999999</c:v>
                </c:pt>
                <c:pt idx="481">
                  <c:v>45.466799999999999</c:v>
                </c:pt>
                <c:pt idx="482">
                  <c:v>45.466799999999999</c:v>
                </c:pt>
                <c:pt idx="483">
                  <c:v>45.306699999999999</c:v>
                </c:pt>
                <c:pt idx="484">
                  <c:v>45.306699999999999</c:v>
                </c:pt>
                <c:pt idx="485">
                  <c:v>45.879899999999999</c:v>
                </c:pt>
                <c:pt idx="486">
                  <c:v>45.879899999999999</c:v>
                </c:pt>
                <c:pt idx="487">
                  <c:v>45.65</c:v>
                </c:pt>
                <c:pt idx="488">
                  <c:v>45.65</c:v>
                </c:pt>
                <c:pt idx="489">
                  <c:v>45.255200000000002</c:v>
                </c:pt>
                <c:pt idx="490">
                  <c:v>45.255200000000002</c:v>
                </c:pt>
                <c:pt idx="491">
                  <c:v>45.268900000000002</c:v>
                </c:pt>
                <c:pt idx="492">
                  <c:v>45.268900000000002</c:v>
                </c:pt>
                <c:pt idx="493">
                  <c:v>45.534700000000001</c:v>
                </c:pt>
                <c:pt idx="494">
                  <c:v>45.534700000000001</c:v>
                </c:pt>
                <c:pt idx="495">
                  <c:v>45.909700000000001</c:v>
                </c:pt>
                <c:pt idx="496">
                  <c:v>45.909700000000001</c:v>
                </c:pt>
                <c:pt idx="497">
                  <c:v>45.953299999999999</c:v>
                </c:pt>
                <c:pt idx="498">
                  <c:v>45.953299999999999</c:v>
                </c:pt>
                <c:pt idx="499">
                  <c:v>45.703600000000002</c:v>
                </c:pt>
                <c:pt idx="500">
                  <c:v>45.703600000000002</c:v>
                </c:pt>
                <c:pt idx="501">
                  <c:v>45.291999999999994</c:v>
                </c:pt>
                <c:pt idx="502">
                  <c:v>45.291999999999994</c:v>
                </c:pt>
                <c:pt idx="503">
                  <c:v>45.253600000000006</c:v>
                </c:pt>
                <c:pt idx="504">
                  <c:v>45.253600000000006</c:v>
                </c:pt>
                <c:pt idx="505">
                  <c:v>45.552099999999996</c:v>
                </c:pt>
                <c:pt idx="506">
                  <c:v>45.552099999999996</c:v>
                </c:pt>
                <c:pt idx="507">
                  <c:v>45.938699999999997</c:v>
                </c:pt>
                <c:pt idx="508">
                  <c:v>45.938699999999997</c:v>
                </c:pt>
                <c:pt idx="509">
                  <c:v>45.486499999999999</c:v>
                </c:pt>
                <c:pt idx="510">
                  <c:v>45.486499999999999</c:v>
                </c:pt>
                <c:pt idx="511">
                  <c:v>45.710999999999999</c:v>
                </c:pt>
                <c:pt idx="512">
                  <c:v>45.710999999999999</c:v>
                </c:pt>
                <c:pt idx="513">
                  <c:v>45.710999999999999</c:v>
                </c:pt>
                <c:pt idx="514">
                  <c:v>45.291999999999994</c:v>
                </c:pt>
                <c:pt idx="515">
                  <c:v>45.291999999999994</c:v>
                </c:pt>
                <c:pt idx="516">
                  <c:v>45.814100000000003</c:v>
                </c:pt>
                <c:pt idx="517">
                  <c:v>45.814100000000003</c:v>
                </c:pt>
                <c:pt idx="518">
                  <c:v>45.325400000000002</c:v>
                </c:pt>
                <c:pt idx="519">
                  <c:v>45.325400000000002</c:v>
                </c:pt>
                <c:pt idx="520">
                  <c:v>46.006399999999999</c:v>
                </c:pt>
                <c:pt idx="521">
                  <c:v>46.006399999999999</c:v>
                </c:pt>
                <c:pt idx="522">
                  <c:v>45.73</c:v>
                </c:pt>
                <c:pt idx="523">
                  <c:v>45.73</c:v>
                </c:pt>
                <c:pt idx="524">
                  <c:v>46.003700000000002</c:v>
                </c:pt>
                <c:pt idx="525">
                  <c:v>46.003700000000002</c:v>
                </c:pt>
                <c:pt idx="526">
                  <c:v>45.370799999999996</c:v>
                </c:pt>
                <c:pt idx="527">
                  <c:v>45.370799999999996</c:v>
                </c:pt>
                <c:pt idx="528">
                  <c:v>45.656500000000001</c:v>
                </c:pt>
                <c:pt idx="529">
                  <c:v>45.656500000000001</c:v>
                </c:pt>
                <c:pt idx="530">
                  <c:v>45.338000000000001</c:v>
                </c:pt>
                <c:pt idx="531">
                  <c:v>45.338000000000001</c:v>
                </c:pt>
                <c:pt idx="532">
                  <c:v>45.338000000000001</c:v>
                </c:pt>
                <c:pt idx="533">
                  <c:v>46.010300000000001</c:v>
                </c:pt>
                <c:pt idx="534">
                  <c:v>46.010300000000001</c:v>
                </c:pt>
                <c:pt idx="535">
                  <c:v>45.756</c:v>
                </c:pt>
                <c:pt idx="536">
                  <c:v>45.756</c:v>
                </c:pt>
                <c:pt idx="537">
                  <c:v>46.072099999999999</c:v>
                </c:pt>
                <c:pt idx="538">
                  <c:v>46.072099999999999</c:v>
                </c:pt>
                <c:pt idx="539">
                  <c:v>45.414700000000003</c:v>
                </c:pt>
                <c:pt idx="540">
                  <c:v>45.414700000000003</c:v>
                </c:pt>
                <c:pt idx="541">
                  <c:v>45.700999999999993</c:v>
                </c:pt>
                <c:pt idx="542">
                  <c:v>45.700999999999993</c:v>
                </c:pt>
                <c:pt idx="543">
                  <c:v>45.886799999999994</c:v>
                </c:pt>
                <c:pt idx="544">
                  <c:v>45.886799999999994</c:v>
                </c:pt>
                <c:pt idx="545">
                  <c:v>46.049799999999998</c:v>
                </c:pt>
                <c:pt idx="546">
                  <c:v>46.049799999999998</c:v>
                </c:pt>
                <c:pt idx="547">
                  <c:v>45.787400000000005</c:v>
                </c:pt>
                <c:pt idx="548">
                  <c:v>45.787400000000005</c:v>
                </c:pt>
                <c:pt idx="549">
                  <c:v>45.653800000000004</c:v>
                </c:pt>
                <c:pt idx="550">
                  <c:v>45.653800000000004</c:v>
                </c:pt>
                <c:pt idx="551">
                  <c:v>45.457099999999997</c:v>
                </c:pt>
                <c:pt idx="552">
                  <c:v>45.457099999999997</c:v>
                </c:pt>
                <c:pt idx="553">
                  <c:v>45.706600000000002</c:v>
                </c:pt>
                <c:pt idx="554">
                  <c:v>45.706600000000002</c:v>
                </c:pt>
                <c:pt idx="555">
                  <c:v>45.822899999999997</c:v>
                </c:pt>
                <c:pt idx="556">
                  <c:v>45.822899999999997</c:v>
                </c:pt>
                <c:pt idx="557">
                  <c:v>45.582500000000003</c:v>
                </c:pt>
                <c:pt idx="558">
                  <c:v>45.582500000000003</c:v>
                </c:pt>
                <c:pt idx="559">
                  <c:v>45.731400000000001</c:v>
                </c:pt>
                <c:pt idx="560">
                  <c:v>45.731400000000001</c:v>
                </c:pt>
                <c:pt idx="561">
                  <c:v>45.623599999999996</c:v>
                </c:pt>
                <c:pt idx="562">
                  <c:v>45.623599999999996</c:v>
                </c:pt>
                <c:pt idx="563">
                  <c:v>45.9039</c:v>
                </c:pt>
                <c:pt idx="564">
                  <c:v>45.9039</c:v>
                </c:pt>
                <c:pt idx="565">
                  <c:v>45.726400000000005</c:v>
                </c:pt>
                <c:pt idx="566">
                  <c:v>45.726400000000005</c:v>
                </c:pt>
                <c:pt idx="567">
                  <c:v>45.844000000000001</c:v>
                </c:pt>
                <c:pt idx="568">
                  <c:v>45.844000000000001</c:v>
                </c:pt>
                <c:pt idx="569">
                  <c:v>45.667200000000001</c:v>
                </c:pt>
                <c:pt idx="570">
                  <c:v>45.667200000000001</c:v>
                </c:pt>
                <c:pt idx="571">
                  <c:v>45.792100000000005</c:v>
                </c:pt>
                <c:pt idx="572">
                  <c:v>45.792100000000005</c:v>
                </c:pt>
                <c:pt idx="573">
                  <c:v>45.732300000000002</c:v>
                </c:pt>
                <c:pt idx="574">
                  <c:v>45.732300000000002</c:v>
                </c:pt>
                <c:pt idx="575">
                  <c:v>45.893500000000003</c:v>
                </c:pt>
                <c:pt idx="576">
                  <c:v>45.893500000000003</c:v>
                </c:pt>
                <c:pt idx="577">
                  <c:v>45.893500000000003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E6D-4F71-9DA1-3B304BAD7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8666575"/>
        <c:axId val="363196223"/>
      </c:scatterChart>
      <c:valAx>
        <c:axId val="3586665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Force [N]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196223"/>
        <c:crosses val="autoZero"/>
        <c:crossBetween val="midCat"/>
      </c:valAx>
      <c:valAx>
        <c:axId val="363196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Capacitance</a:t>
                </a:r>
                <a:r>
                  <a:rPr lang="en-US" baseline="0"/>
                  <a:t> [pF]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66657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11/09/2020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B94E-3E2A-44A6-812B-6A0B76F7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93D4-6B2A-416F-89FB-F4EF2C89A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357758" cy="4961480"/>
          </a:xfrm>
        </p:spPr>
        <p:txBody>
          <a:bodyPr/>
          <a:lstStyle/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0.5 pF / N ~ 0.075 pF/ kPa</a:t>
            </a:r>
          </a:p>
          <a:p>
            <a:pPr lvl="1"/>
            <a:r>
              <a:rPr lang="en-US" dirty="0"/>
              <a:t>0 – 20 N</a:t>
            </a:r>
          </a:p>
          <a:p>
            <a:pPr lvl="1"/>
            <a:r>
              <a:rPr lang="en-US" dirty="0"/>
              <a:t>35 pF – 45 pF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C3EB937-D8BA-4D3D-B979-2A8A969FE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289615"/>
              </p:ext>
            </p:extLst>
          </p:nvPr>
        </p:nvGraphicFramePr>
        <p:xfrm>
          <a:off x="863249" y="2752029"/>
          <a:ext cx="7261860" cy="39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161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STRAIN SENSOR</a:t>
            </a:r>
          </a:p>
        </p:txBody>
      </p:sp>
    </p:spTree>
    <p:extLst>
      <p:ext uri="{BB962C8B-B14F-4D97-AF65-F5344CB8AC3E}">
        <p14:creationId xmlns:p14="http://schemas.microsoft.com/office/powerpoint/2010/main" val="410034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Nano tubes: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7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35 pF</a:t>
            </a:r>
          </a:p>
          <a:p>
            <a:r>
              <a:rPr lang="en-US" dirty="0"/>
              <a:t>Sensitivity: 0.075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strike="sngStrike" dirty="0"/>
              <a:t>Capacitance sensors (2X)</a:t>
            </a:r>
          </a:p>
          <a:p>
            <a:pPr lvl="3"/>
            <a:r>
              <a:rPr lang="en-US" strike="sngStrike" dirty="0"/>
              <a:t>Force/Capacitance characterization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Begin manufacturing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(11/08/20 – 11/15/20)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05326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99770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5590234" y="369888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5590236" y="238741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5590236" y="434678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5590236" y="469338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9769" y="497793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5590235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126CD60-1494-4FC1-B82C-3AC712F88F7A}"/>
              </a:ext>
            </a:extLst>
          </p:cNvPr>
          <p:cNvSpPr/>
          <p:nvPr/>
        </p:nvSpPr>
        <p:spPr>
          <a:xfrm>
            <a:off x="4270159" y="200385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D391401-74E3-4119-B849-9E58BB138C9D}"/>
              </a:ext>
            </a:extLst>
          </p:cNvPr>
          <p:cNvSpPr/>
          <p:nvPr/>
        </p:nvSpPr>
        <p:spPr>
          <a:xfrm>
            <a:off x="4938899" y="233133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62B863CD-6EE5-4C4C-B659-4DC5AB6996AC}"/>
              </a:ext>
            </a:extLst>
          </p:cNvPr>
          <p:cNvSpPr/>
          <p:nvPr/>
        </p:nvSpPr>
        <p:spPr>
          <a:xfrm>
            <a:off x="4948627" y="267970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32E4F1E-53A6-47FF-8D1E-95C81B854587}"/>
              </a:ext>
            </a:extLst>
          </p:cNvPr>
          <p:cNvSpPr/>
          <p:nvPr/>
        </p:nvSpPr>
        <p:spPr>
          <a:xfrm>
            <a:off x="4938898" y="497793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C581DDBD-3B0D-4560-B409-701A06CEF9E9}"/>
              </a:ext>
            </a:extLst>
          </p:cNvPr>
          <p:cNvSpPr/>
          <p:nvPr/>
        </p:nvSpPr>
        <p:spPr>
          <a:xfrm>
            <a:off x="4938897" y="529819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2769BA30-8E00-4C31-B6E3-E42E62496D63}"/>
              </a:ext>
            </a:extLst>
          </p:cNvPr>
          <p:cNvSpPr/>
          <p:nvPr/>
        </p:nvSpPr>
        <p:spPr>
          <a:xfrm>
            <a:off x="4938896" y="4322236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EEF5FA4-095F-45DB-BE2D-C5F1DE3C7A58}"/>
              </a:ext>
            </a:extLst>
          </p:cNvPr>
          <p:cNvSpPr/>
          <p:nvPr/>
        </p:nvSpPr>
        <p:spPr>
          <a:xfrm>
            <a:off x="4938895" y="365160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Shriner’s project</a:t>
            </a:r>
          </a:p>
          <a:p>
            <a:pPr lvl="1"/>
            <a:r>
              <a:rPr lang="en-US" dirty="0"/>
              <a:t>PCB debugging</a:t>
            </a:r>
          </a:p>
          <a:p>
            <a:pPr lvl="1"/>
            <a:r>
              <a:rPr lang="en-US" dirty="0"/>
              <a:t>Capacitance Pressure Sensor Characterization</a:t>
            </a:r>
          </a:p>
          <a:p>
            <a:pPr lvl="1"/>
            <a:r>
              <a:rPr lang="en-US" dirty="0"/>
              <a:t>Bi-Weekly meeting</a:t>
            </a:r>
          </a:p>
          <a:p>
            <a:r>
              <a:rPr lang="en-US" dirty="0"/>
              <a:t>LP ECG</a:t>
            </a:r>
          </a:p>
          <a:p>
            <a:pPr lvl="1"/>
            <a:r>
              <a:rPr lang="en-US" dirty="0"/>
              <a:t>PCB debugging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4961480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dirty="0"/>
              <a:t>MAX30003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dirty="0"/>
              <a:t>CY15B108QI</a:t>
            </a:r>
          </a:p>
          <a:p>
            <a:pPr lvl="2"/>
            <a:r>
              <a:rPr lang="en-US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Power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3401</TotalTime>
  <Words>2536</Words>
  <Application>Microsoft Office PowerPoint</Application>
  <PresentationFormat>On-screen Show (4:3)</PresentationFormat>
  <Paragraphs>577</Paragraphs>
  <Slides>72</Slides>
  <Notes>0</Notes>
  <HiddenSlides>49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Roboto</vt:lpstr>
      <vt:lpstr>Roboto Condensed Light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CAPACITANCE SENSOR</vt:lpstr>
      <vt:lpstr>Capacitance sensor</vt:lpstr>
      <vt:lpstr>Capacitance/Force characterization</vt:lpstr>
      <vt:lpstr>Capacitor sensors</vt:lpstr>
      <vt:lpstr>Capacitance sensor</vt:lpstr>
      <vt:lpstr>STRAIN SENSOR</vt:lpstr>
      <vt:lpstr>Strain sensor</vt:lpstr>
      <vt:lpstr>Capacitance sensor design</vt:lpstr>
      <vt:lpstr>IRB PROPOSAL</vt:lpstr>
      <vt:lpstr>IRB proposal</vt:lpstr>
      <vt:lpstr>PATH FORWARD</vt:lpstr>
      <vt:lpstr>Path forward (11/08/20 – 11/15/20)</vt:lpstr>
      <vt:lpstr>SCHEDULE</vt:lpstr>
      <vt:lpstr>Schedule Gantt chart</vt:lpstr>
      <vt:lpstr>APPENDIX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241</cp:revision>
  <dcterms:created xsi:type="dcterms:W3CDTF">2016-03-09T16:46:53Z</dcterms:created>
  <dcterms:modified xsi:type="dcterms:W3CDTF">2020-11-09T13:50:53Z</dcterms:modified>
</cp:coreProperties>
</file>